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4" r:id="rId4"/>
  </p:sldMasterIdLst>
  <p:notesMasterIdLst>
    <p:notesMasterId r:id="rId25"/>
  </p:notesMasterIdLst>
  <p:handoutMasterIdLst>
    <p:handoutMasterId r:id="rId26"/>
  </p:handoutMasterIdLst>
  <p:sldIdLst>
    <p:sldId id="257" r:id="rId5"/>
    <p:sldId id="384" r:id="rId6"/>
    <p:sldId id="317" r:id="rId7"/>
    <p:sldId id="278" r:id="rId8"/>
    <p:sldId id="279" r:id="rId9"/>
    <p:sldId id="392" r:id="rId10"/>
    <p:sldId id="393" r:id="rId11"/>
    <p:sldId id="395" r:id="rId12"/>
    <p:sldId id="394" r:id="rId13"/>
    <p:sldId id="396" r:id="rId14"/>
    <p:sldId id="397" r:id="rId15"/>
    <p:sldId id="398" r:id="rId16"/>
    <p:sldId id="399" r:id="rId17"/>
    <p:sldId id="391" r:id="rId18"/>
    <p:sldId id="270" r:id="rId19"/>
    <p:sldId id="281" r:id="rId20"/>
    <p:sldId id="321" r:id="rId21"/>
    <p:sldId id="389" r:id="rId22"/>
    <p:sldId id="277" r:id="rId23"/>
    <p:sldId id="268"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p15:clr>
            <a:srgbClr val="F26B43"/>
          </p15:clr>
        </p15:guide>
        <p15:guide id="3" orient="horz" pos="216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7335B"/>
    <a:srgbClr val="CCE8DA"/>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3725" autoAdjust="0"/>
  </p:normalViewPr>
  <p:slideViewPr>
    <p:cSldViewPr snapToGrid="0">
      <p:cViewPr>
        <p:scale>
          <a:sx n="90" d="100"/>
          <a:sy n="90" d="100"/>
        </p:scale>
        <p:origin x="398" y="53"/>
      </p:cViewPr>
      <p:guideLst>
        <p:guide pos="3840"/>
        <p:guide orient="horz" pos="2160"/>
      </p:guideLst>
    </p:cSldViewPr>
  </p:slideViewPr>
  <p:outlineViewPr>
    <p:cViewPr>
      <p:scale>
        <a:sx n="33" d="100"/>
        <a:sy n="33" d="100"/>
      </p:scale>
      <p:origin x="0" y="-2709"/>
    </p:cViewPr>
  </p:outlin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48" d="100"/>
          <a:sy n="48" d="100"/>
        </p:scale>
        <p:origin x="1911" y="4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xmlns:c16r2="http://schemas.microsoft.com/office/drawing/2015/06/chart">
            <c:ext xmlns:c16="http://schemas.microsoft.com/office/drawing/2014/chart" uri="{C3380CC4-5D6E-409C-BE32-E72D297353CC}">
              <c16:uniqueId val="{00000000-7ECE-42EF-9EA5-4148A3E70204}"/>
            </c:ext>
          </c:extLst>
        </c:ser>
        <c:ser>
          <c:idx val="1"/>
          <c:order val="1"/>
          <c:tx>
            <c:strRef>
              <c:f>Sheet1!$C$1</c:f>
              <c:strCache>
                <c:ptCount val="1"/>
                <c:pt idx="0">
                  <c:v>Series 2</c:v>
                </c:pt>
              </c:strCache>
            </c:strRef>
          </c:tx>
          <c:spPr>
            <a:solidFill>
              <a:schemeClr val="accent2"/>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xmlns:c16r2="http://schemas.microsoft.com/office/drawing/2015/06/chart">
            <c:ext xmlns:c16="http://schemas.microsoft.com/office/drawing/2014/chart" uri="{C3380CC4-5D6E-409C-BE32-E72D297353CC}">
              <c16:uniqueId val="{00000001-7ECE-42EF-9EA5-4148A3E70204}"/>
            </c:ext>
          </c:extLst>
        </c:ser>
        <c:ser>
          <c:idx val="2"/>
          <c:order val="2"/>
          <c:tx>
            <c:strRef>
              <c:f>Sheet1!$D$1</c:f>
              <c:strCache>
                <c:ptCount val="1"/>
                <c:pt idx="0">
                  <c:v>Series 3</c:v>
                </c:pt>
              </c:strCache>
            </c:strRef>
          </c:tx>
          <c:spPr>
            <a:solidFill>
              <a:schemeClr val="accent3"/>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xmlns:c16r2="http://schemas.microsoft.com/office/drawing/2015/06/chart">
            <c:ext xmlns:c16="http://schemas.microsoft.com/office/drawing/2014/chart" uri="{C3380CC4-5D6E-409C-BE32-E72D297353CC}">
              <c16:uniqueId val="{00000002-7ECE-42EF-9EA5-4148A3E70204}"/>
            </c:ext>
          </c:extLst>
        </c:ser>
        <c:dLbls>
          <c:showLegendKey val="0"/>
          <c:showVal val="0"/>
          <c:showCatName val="0"/>
          <c:showSerName val="0"/>
          <c:showPercent val="0"/>
          <c:showBubbleSize val="0"/>
        </c:dLbls>
        <c:gapWidth val="219"/>
        <c:overlap val="-27"/>
        <c:axId val="319505112"/>
        <c:axId val="319505896"/>
      </c:barChart>
      <c:catAx>
        <c:axId val="3195051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19505896"/>
        <c:crosses val="autoZero"/>
        <c:auto val="1"/>
        <c:lblAlgn val="ctr"/>
        <c:lblOffset val="100"/>
        <c:noMultiLvlLbl val="0"/>
      </c:catAx>
      <c:valAx>
        <c:axId val="31950589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19505112"/>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xmlns="" id="{D1471C2C-1567-47F4-803E-468024209D9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xmlns="" id="{058F5B09-2954-46C6-97BB-9E10649FE2C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17F2C1D-F243-42AB-ADF2-E7CB4E04900E}" type="datetimeFigureOut">
              <a:rPr lang="en-US" smtClean="0"/>
              <a:t>4/10/2023</a:t>
            </a:fld>
            <a:endParaRPr lang="en-US"/>
          </a:p>
        </p:txBody>
      </p:sp>
      <p:sp>
        <p:nvSpPr>
          <p:cNvPr id="4" name="Footer Placeholder 3">
            <a:extLst>
              <a:ext uri="{FF2B5EF4-FFF2-40B4-BE49-F238E27FC236}">
                <a16:creationId xmlns:a16="http://schemas.microsoft.com/office/drawing/2014/main" xmlns="" id="{E39A204B-EBA9-4C6D-BFB2-A104F00C8E2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xmlns="" id="{855F72FC-4D2D-4E5B-A4DD-62E2C822FB1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23CDBB5-5B4A-4483-935D-A73935186B4D}" type="slidenum">
              <a:rPr lang="en-US" smtClean="0"/>
              <a:t>‹#›</a:t>
            </a:fld>
            <a:endParaRPr lang="en-US"/>
          </a:p>
        </p:txBody>
      </p:sp>
    </p:spTree>
    <p:extLst>
      <p:ext uri="{BB962C8B-B14F-4D97-AF65-F5344CB8AC3E}">
        <p14:creationId xmlns:p14="http://schemas.microsoft.com/office/powerpoint/2010/main" val="261923779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20CE34E-5667-4A32-A6BA-10C7A552BC63}" type="datetimeFigureOut">
              <a:rPr lang="en-US" smtClean="0"/>
              <a:t>4/10/2023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7CCE34D-CFF1-4FFE-815B-D050E7ED2DFD}" type="slidenum">
              <a:rPr lang="en-US" smtClean="0"/>
              <a:t>‹#›</a:t>
            </a:fld>
            <a:endParaRPr lang="en-US"/>
          </a:p>
        </p:txBody>
      </p:sp>
    </p:spTree>
    <p:extLst>
      <p:ext uri="{BB962C8B-B14F-4D97-AF65-F5344CB8AC3E}">
        <p14:creationId xmlns:p14="http://schemas.microsoft.com/office/powerpoint/2010/main" val="39793628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1</a:t>
            </a:fld>
            <a:endParaRPr lang="en-US"/>
          </a:p>
        </p:txBody>
      </p:sp>
    </p:spTree>
    <p:extLst>
      <p:ext uri="{BB962C8B-B14F-4D97-AF65-F5344CB8AC3E}">
        <p14:creationId xmlns:p14="http://schemas.microsoft.com/office/powerpoint/2010/main" val="15608359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2</a:t>
            </a:fld>
            <a:endParaRPr lang="en-US"/>
          </a:p>
        </p:txBody>
      </p:sp>
    </p:spTree>
    <p:extLst>
      <p:ext uri="{BB962C8B-B14F-4D97-AF65-F5344CB8AC3E}">
        <p14:creationId xmlns:p14="http://schemas.microsoft.com/office/powerpoint/2010/main" val="21003312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3</a:t>
            </a:fld>
            <a:endParaRPr lang="en-US"/>
          </a:p>
        </p:txBody>
      </p:sp>
    </p:spTree>
    <p:extLst>
      <p:ext uri="{BB962C8B-B14F-4D97-AF65-F5344CB8AC3E}">
        <p14:creationId xmlns:p14="http://schemas.microsoft.com/office/powerpoint/2010/main" val="15865501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15</a:t>
            </a:fld>
            <a:endParaRPr lang="en-US"/>
          </a:p>
        </p:txBody>
      </p:sp>
    </p:spTree>
    <p:extLst>
      <p:ext uri="{BB962C8B-B14F-4D97-AF65-F5344CB8AC3E}">
        <p14:creationId xmlns:p14="http://schemas.microsoft.com/office/powerpoint/2010/main" val="4043041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17</a:t>
            </a:fld>
            <a:endParaRPr lang="en-US"/>
          </a:p>
        </p:txBody>
      </p:sp>
    </p:spTree>
    <p:extLst>
      <p:ext uri="{BB962C8B-B14F-4D97-AF65-F5344CB8AC3E}">
        <p14:creationId xmlns:p14="http://schemas.microsoft.com/office/powerpoint/2010/main" val="41508926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20</a:t>
            </a:fld>
            <a:endParaRPr lang="en-US"/>
          </a:p>
        </p:txBody>
      </p:sp>
    </p:spTree>
    <p:extLst>
      <p:ext uri="{BB962C8B-B14F-4D97-AF65-F5344CB8AC3E}">
        <p14:creationId xmlns:p14="http://schemas.microsoft.com/office/powerpoint/2010/main" val="3963304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xmlns="" id="{9E68F591-F3C7-4872-BBA0-0693794F4F11}"/>
              </a:ext>
            </a:extLst>
          </p:cNvPr>
          <p:cNvSpPr>
            <a:spLocks noGrp="1"/>
          </p:cNvSpPr>
          <p:nvPr>
            <p:ph type="ctrTitle" hasCustomPrompt="1"/>
          </p:nvPr>
        </p:nvSpPr>
        <p:spPr>
          <a:xfrm>
            <a:off x="7999414" y="1051551"/>
            <a:ext cx="3565524" cy="2384898"/>
          </a:xfrm>
        </p:spPr>
        <p:txBody>
          <a:bodyPr anchor="b" anchorCtr="0">
            <a:noAutofit/>
          </a:bodyPr>
          <a:lstStyle/>
          <a:p>
            <a:r>
              <a:rPr lang="en-US" sz="4800" dirty="0"/>
              <a:t>3DFloat</a:t>
            </a:r>
          </a:p>
        </p:txBody>
      </p:sp>
      <p:sp>
        <p:nvSpPr>
          <p:cNvPr id="14" name="Picture Placeholder 13">
            <a:extLst>
              <a:ext uri="{FF2B5EF4-FFF2-40B4-BE49-F238E27FC236}">
                <a16:creationId xmlns:a16="http://schemas.microsoft.com/office/drawing/2014/main" xmlns="" id="{967766A8-18D5-4391-8DB7-7BFF6427636C}"/>
              </a:ext>
            </a:extLst>
          </p:cNvPr>
          <p:cNvSpPr>
            <a:spLocks noGrp="1"/>
          </p:cNvSpPr>
          <p:nvPr>
            <p:ph type="pic" sz="quarter" idx="13"/>
          </p:nvPr>
        </p:nvSpPr>
        <p:spPr>
          <a:xfrm>
            <a:off x="0" y="0"/>
            <a:ext cx="7452360" cy="6858000"/>
          </a:xfrm>
          <a:solidFill>
            <a:schemeClr val="accent5"/>
          </a:solidFill>
        </p:spPr>
        <p:txBody>
          <a:bodyPr>
            <a:noAutofit/>
          </a:bodyPr>
          <a:lstStyle/>
          <a:p>
            <a:r>
              <a:rPr lang="en-US"/>
              <a:t>Click icon to add picture</a:t>
            </a:r>
          </a:p>
        </p:txBody>
      </p:sp>
      <p:sp>
        <p:nvSpPr>
          <p:cNvPr id="8" name="Oval 7">
            <a:extLst>
              <a:ext uri="{FF2B5EF4-FFF2-40B4-BE49-F238E27FC236}">
                <a16:creationId xmlns:a16="http://schemas.microsoft.com/office/drawing/2014/main" xmlns="" id="{938AD48E-7D67-4BE9-97B6-DB64DE5253B9}"/>
              </a:ext>
              <a:ext uri="{C183D7F6-B498-43B3-948B-1728B52AA6E4}">
                <adec:decorative xmlns:adec="http://schemas.microsoft.com/office/drawing/2017/decorative" xmlns="" val="1"/>
              </a:ext>
            </a:extLst>
          </p:cNvPr>
          <p:cNvSpPr>
            <a:spLocks noChangeAspect="1"/>
          </p:cNvSpPr>
          <p:nvPr userDrawn="1"/>
        </p:nvSpPr>
        <p:spPr>
          <a:xfrm>
            <a:off x="7999413" y="445272"/>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9" name="Group 8">
            <a:extLst>
              <a:ext uri="{FF2B5EF4-FFF2-40B4-BE49-F238E27FC236}">
                <a16:creationId xmlns:a16="http://schemas.microsoft.com/office/drawing/2014/main" xmlns="" id="{EB6FF8E2-165B-49EB-8120-14190F9491BC}"/>
              </a:ext>
              <a:ext uri="{C183D7F6-B498-43B3-948B-1728B52AA6E4}">
                <adec:decorative xmlns:adec="http://schemas.microsoft.com/office/drawing/2017/decorative" xmlns="" val="1"/>
              </a:ext>
            </a:extLst>
          </p:cNvPr>
          <p:cNvGrpSpPr/>
          <p:nvPr userDrawn="1"/>
        </p:nvGrpSpPr>
        <p:grpSpPr>
          <a:xfrm rot="5400000">
            <a:off x="10915300" y="5534727"/>
            <a:ext cx="667802" cy="631474"/>
            <a:chOff x="10478914" y="1506691"/>
            <a:chExt cx="667802" cy="631474"/>
          </a:xfrm>
        </p:grpSpPr>
        <p:sp>
          <p:nvSpPr>
            <p:cNvPr id="10" name="Freeform: Shape 9">
              <a:extLst>
                <a:ext uri="{FF2B5EF4-FFF2-40B4-BE49-F238E27FC236}">
                  <a16:creationId xmlns:a16="http://schemas.microsoft.com/office/drawing/2014/main" xmlns="" id="{79B763A7-EE7D-4306-8306-01E8C86E6350}"/>
                </a:ext>
              </a:extLst>
            </p:cNvPr>
            <p:cNvSpPr>
              <a:spLocks noChangeAspect="1"/>
            </p:cNvSpPr>
            <p:nvPr/>
          </p:nvSpPr>
          <p:spPr>
            <a:xfrm rot="8100000">
              <a:off x="10606715" y="1506691"/>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Oval 10">
              <a:extLst>
                <a:ext uri="{FF2B5EF4-FFF2-40B4-BE49-F238E27FC236}">
                  <a16:creationId xmlns:a16="http://schemas.microsoft.com/office/drawing/2014/main" xmlns="" id="{4B3A935F-6844-4FCE-B0AE-5492715A58F1}"/>
                </a:ext>
              </a:extLst>
            </p:cNvPr>
            <p:cNvSpPr/>
            <p:nvPr/>
          </p:nvSpPr>
          <p:spPr>
            <a:xfrm rot="13500000">
              <a:off x="10613915" y="1424627"/>
              <a:ext cx="270000" cy="540001"/>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3" name="Text Placeholder 2">
            <a:extLst>
              <a:ext uri="{FF2B5EF4-FFF2-40B4-BE49-F238E27FC236}">
                <a16:creationId xmlns:a16="http://schemas.microsoft.com/office/drawing/2014/main" xmlns="" id="{5B16EB97-6E8A-4B50-8701-7CB158044DCA}"/>
              </a:ext>
            </a:extLst>
          </p:cNvPr>
          <p:cNvSpPr>
            <a:spLocks noGrp="1"/>
          </p:cNvSpPr>
          <p:nvPr>
            <p:ph type="body" sz="quarter" idx="14"/>
          </p:nvPr>
        </p:nvSpPr>
        <p:spPr>
          <a:xfrm>
            <a:off x="7999413" y="3568700"/>
            <a:ext cx="3565524" cy="1731963"/>
          </a:xfrm>
        </p:spPr>
        <p:txBody>
          <a:bodyPr>
            <a:noAutofit/>
          </a:bodyPr>
          <a:lstStyle>
            <a:lvl1pPr>
              <a:buNone/>
              <a:defRPr sz="2000"/>
            </a:lvl1pPr>
            <a:lvl2pPr>
              <a:buNone/>
              <a:defRPr sz="2000"/>
            </a:lvl2pPr>
            <a:lvl3pPr>
              <a:buNone/>
              <a:defRPr sz="2000"/>
            </a:lvl3pPr>
            <a:lvl4pPr>
              <a:buNone/>
              <a:defRPr sz="2000"/>
            </a:lvl4pPr>
            <a:lvl5pPr>
              <a:buNone/>
              <a:defRPr sz="2000"/>
            </a:lvl5pPr>
          </a:lstStyle>
          <a:p>
            <a:pPr lvl="0"/>
            <a:r>
              <a:rPr lang="en-US"/>
              <a:t>Click to edit Master text styles</a:t>
            </a:r>
          </a:p>
        </p:txBody>
      </p:sp>
    </p:spTree>
    <p:extLst>
      <p:ext uri="{BB962C8B-B14F-4D97-AF65-F5344CB8AC3E}">
        <p14:creationId xmlns:p14="http://schemas.microsoft.com/office/powerpoint/2010/main" val="6009488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1_Content 3 column">
    <p:spTree>
      <p:nvGrpSpPr>
        <p:cNvPr id="1" name=""/>
        <p:cNvGrpSpPr/>
        <p:nvPr/>
      </p:nvGrpSpPr>
      <p:grpSpPr>
        <a:xfrm>
          <a:off x="0" y="0"/>
          <a:ext cx="0" cy="0"/>
          <a:chOff x="0" y="0"/>
          <a:chExt cx="0" cy="0"/>
        </a:xfrm>
      </p:grpSpPr>
      <p:grpSp>
        <p:nvGrpSpPr>
          <p:cNvPr id="34" name="Group 33">
            <a:extLst>
              <a:ext uri="{FF2B5EF4-FFF2-40B4-BE49-F238E27FC236}">
                <a16:creationId xmlns:a16="http://schemas.microsoft.com/office/drawing/2014/main" xmlns="" id="{79DE9FAB-6BBA-4CFE-B67D-77B47F01ECA4}"/>
              </a:ext>
              <a:ext uri="{C183D7F6-B498-43B3-948B-1728B52AA6E4}">
                <adec:decorative xmlns:adec="http://schemas.microsoft.com/office/drawing/2017/decorative" xmlns="" val="1"/>
              </a:ext>
            </a:extLst>
          </p:cNvPr>
          <p:cNvGrpSpPr/>
          <p:nvPr/>
        </p:nvGrpSpPr>
        <p:grpSpPr>
          <a:xfrm>
            <a:off x="137931" y="5260967"/>
            <a:ext cx="1980001" cy="1363916"/>
            <a:chOff x="4879602" y="3781429"/>
            <a:chExt cx="1980001" cy="1363916"/>
          </a:xfrm>
        </p:grpSpPr>
        <p:sp>
          <p:nvSpPr>
            <p:cNvPr id="35" name="Freeform: Shape 34">
              <a:extLst>
                <a:ext uri="{FF2B5EF4-FFF2-40B4-BE49-F238E27FC236}">
                  <a16:creationId xmlns:a16="http://schemas.microsoft.com/office/drawing/2014/main" xmlns="" id="{79FAC916-D9BB-4794-81B4-7C47C67E850D}"/>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6" name="Freeform: Shape 35">
              <a:extLst>
                <a:ext uri="{FF2B5EF4-FFF2-40B4-BE49-F238E27FC236}">
                  <a16:creationId xmlns:a16="http://schemas.microsoft.com/office/drawing/2014/main" xmlns="" id="{B5CA2231-7A65-4D16-8400-A210CC41DB73}"/>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sp>
          <p:nvSpPr>
            <p:cNvPr id="37" name="Oval 36">
              <a:extLst>
                <a:ext uri="{FF2B5EF4-FFF2-40B4-BE49-F238E27FC236}">
                  <a16:creationId xmlns:a16="http://schemas.microsoft.com/office/drawing/2014/main" xmlns="" id="{4B089C8C-B82B-4704-88E2-E857A5E21529}"/>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xmlns="" id="{434B90C8-5B4D-456E-AD99-80EF748FDD72}"/>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9" name="Freeform: Shape 18">
            <a:extLst>
              <a:ext uri="{FF2B5EF4-FFF2-40B4-BE49-F238E27FC236}">
                <a16:creationId xmlns:a16="http://schemas.microsoft.com/office/drawing/2014/main" xmlns="" id="{82184FF4-7029-4ED7-813A-192E60608764}"/>
              </a:ext>
              <a:ext uri="{C183D7F6-B498-43B3-948B-1728B52AA6E4}">
                <adec:decorative xmlns:adec="http://schemas.microsoft.com/office/drawing/2017/decorative" xmlns="" val="1"/>
              </a:ext>
            </a:extLst>
          </p:cNvPr>
          <p:cNvSpPr>
            <a:spLocks noChangeAspect="1"/>
          </p:cNvSpPr>
          <p:nvPr/>
        </p:nvSpPr>
        <p:spPr>
          <a:xfrm rot="2700000">
            <a:off x="10834944" y="17126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Oval 19">
            <a:extLst>
              <a:ext uri="{FF2B5EF4-FFF2-40B4-BE49-F238E27FC236}">
                <a16:creationId xmlns:a16="http://schemas.microsoft.com/office/drawing/2014/main" xmlns="" id="{AAA7AB09-557C-41AD-9113-FF9F68FA1035}"/>
              </a:ext>
              <a:ext uri="{C183D7F6-B498-43B3-948B-1728B52AA6E4}">
                <adec:decorative xmlns:adec="http://schemas.microsoft.com/office/drawing/2017/decorative" xmlns="" val="1"/>
              </a:ext>
            </a:extLst>
          </p:cNvPr>
          <p:cNvSpPr/>
          <p:nvPr/>
        </p:nvSpPr>
        <p:spPr>
          <a:xfrm rot="8100000">
            <a:off x="10849344" y="51834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Oval 24">
            <a:extLst>
              <a:ext uri="{FF2B5EF4-FFF2-40B4-BE49-F238E27FC236}">
                <a16:creationId xmlns:a16="http://schemas.microsoft.com/office/drawing/2014/main" xmlns="" id="{EF99ECAA-1F11-4937-BBA6-51935AB44C9D}"/>
              </a:ext>
              <a:ext uri="{C183D7F6-B498-43B3-948B-1728B52AA6E4}">
                <adec:decorative xmlns:adec="http://schemas.microsoft.com/office/drawing/2017/decorative" xmlns="" val="1"/>
              </a:ext>
            </a:extLst>
          </p:cNvPr>
          <p:cNvSpPr>
            <a:spLocks noChangeAspect="1"/>
          </p:cNvSpPr>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Title 1">
            <a:extLst>
              <a:ext uri="{FF2B5EF4-FFF2-40B4-BE49-F238E27FC236}">
                <a16:creationId xmlns:a16="http://schemas.microsoft.com/office/drawing/2014/main" xmlns="" id="{EBCCE83C-72C8-4181-8D03-7CFB23A6FF2D}"/>
              </a:ext>
            </a:extLst>
          </p:cNvPr>
          <p:cNvSpPr>
            <a:spLocks noGrp="1"/>
          </p:cNvSpPr>
          <p:nvPr>
            <p:ph type="title"/>
          </p:nvPr>
        </p:nvSpPr>
        <p:spPr>
          <a:xfrm>
            <a:off x="550862" y="549275"/>
            <a:ext cx="11097551" cy="1332000"/>
          </a:xfrm>
        </p:spPr>
        <p:txBody>
          <a:bodyPr vert="horz" wrap="square" lIns="0" tIns="0" rIns="0" bIns="0" rtlCol="0" anchor="t" anchorCtr="0">
            <a:noAutofit/>
          </a:bodyPr>
          <a:lstStyle>
            <a:lvl1pPr>
              <a:defRPr lang="en-US" sz="4800" dirty="0"/>
            </a:lvl1pPr>
          </a:lstStyle>
          <a:p>
            <a:pPr lvl="0">
              <a:lnSpc>
                <a:spcPct val="100000"/>
              </a:lnSpc>
            </a:pPr>
            <a:r>
              <a:rPr lang="en-US"/>
              <a:t>Click to edit Master title style</a:t>
            </a:r>
            <a:endParaRPr lang="en-US" dirty="0"/>
          </a:p>
        </p:txBody>
      </p:sp>
      <p:sp>
        <p:nvSpPr>
          <p:cNvPr id="16" name="Text Placeholder 2">
            <a:extLst>
              <a:ext uri="{FF2B5EF4-FFF2-40B4-BE49-F238E27FC236}">
                <a16:creationId xmlns:a16="http://schemas.microsoft.com/office/drawing/2014/main" xmlns="" id="{C6FCDFCC-38D1-43A4-918F-491DBA6B2CF6}"/>
              </a:ext>
            </a:extLst>
          </p:cNvPr>
          <p:cNvSpPr>
            <a:spLocks noGrp="1"/>
          </p:cNvSpPr>
          <p:nvPr>
            <p:ph type="body" idx="1"/>
          </p:nvPr>
        </p:nvSpPr>
        <p:spPr>
          <a:xfrm>
            <a:off x="550864" y="1731375"/>
            <a:ext cx="3563936" cy="535354"/>
          </a:xfrm>
        </p:spPr>
        <p:txBody>
          <a:bodyPr anchor="b">
            <a:noAutofit/>
          </a:bodyPr>
          <a:lstStyle>
            <a:lvl1pPr marL="0" indent="0">
              <a:buNone/>
              <a:defRPr sz="20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7" name="Content Placeholder 3">
            <a:extLst>
              <a:ext uri="{FF2B5EF4-FFF2-40B4-BE49-F238E27FC236}">
                <a16:creationId xmlns:a16="http://schemas.microsoft.com/office/drawing/2014/main" xmlns="" id="{8A9CB740-8581-4D62-8481-7ECBBEDA7219}"/>
              </a:ext>
            </a:extLst>
          </p:cNvPr>
          <p:cNvSpPr>
            <a:spLocks noGrp="1"/>
          </p:cNvSpPr>
          <p:nvPr>
            <p:ph sz="half" idx="2"/>
          </p:nvPr>
        </p:nvSpPr>
        <p:spPr>
          <a:xfrm>
            <a:off x="559476" y="2432304"/>
            <a:ext cx="3563936" cy="3515555"/>
          </a:xfrm>
        </p:spPr>
        <p:txBody>
          <a:bodyPr>
            <a:noAutofit/>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2" name="Text Placeholder 4">
            <a:extLst>
              <a:ext uri="{FF2B5EF4-FFF2-40B4-BE49-F238E27FC236}">
                <a16:creationId xmlns:a16="http://schemas.microsoft.com/office/drawing/2014/main" xmlns="" id="{AB16E493-D962-46EC-BBB8-D7E68A640438}"/>
              </a:ext>
            </a:extLst>
          </p:cNvPr>
          <p:cNvSpPr>
            <a:spLocks noGrp="1"/>
          </p:cNvSpPr>
          <p:nvPr>
            <p:ph type="body" sz="quarter" idx="13"/>
          </p:nvPr>
        </p:nvSpPr>
        <p:spPr>
          <a:xfrm>
            <a:off x="4341573" y="1731375"/>
            <a:ext cx="3566160" cy="535354"/>
          </a:xfrm>
        </p:spPr>
        <p:txBody>
          <a:bodyPr vert="horz" wrap="square" lIns="0" tIns="0" rIns="0" bIns="0" rtlCol="0" anchor="b">
            <a:noAutofit/>
          </a:bodyPr>
          <a:lstStyle>
            <a:lvl1pPr>
              <a:buNone/>
              <a:defRPr lang="en-US" sz="2000" b="0" cap="all" spc="200" baseline="0" dirty="0">
                <a:solidFill>
                  <a:schemeClr val="tx1"/>
                </a:solidFill>
              </a:defRPr>
            </a:lvl1pPr>
          </a:lstStyle>
          <a:p>
            <a:pPr marL="228600" lvl="0" indent="-228600"/>
            <a:r>
              <a:rPr lang="en-US"/>
              <a:t>Click to edit Master text styles</a:t>
            </a:r>
          </a:p>
        </p:txBody>
      </p:sp>
      <p:sp>
        <p:nvSpPr>
          <p:cNvPr id="23" name="Content Placeholder 5">
            <a:extLst>
              <a:ext uri="{FF2B5EF4-FFF2-40B4-BE49-F238E27FC236}">
                <a16:creationId xmlns:a16="http://schemas.microsoft.com/office/drawing/2014/main" xmlns="" id="{88CC7C67-1BA6-42A6-B9D3-8EDF70A3DB38}"/>
              </a:ext>
            </a:extLst>
          </p:cNvPr>
          <p:cNvSpPr>
            <a:spLocks noGrp="1"/>
          </p:cNvSpPr>
          <p:nvPr>
            <p:ph sz="quarter" idx="14"/>
          </p:nvPr>
        </p:nvSpPr>
        <p:spPr>
          <a:xfrm>
            <a:off x="4341573" y="2427370"/>
            <a:ext cx="3508755" cy="3515555"/>
          </a:xfrm>
        </p:spPr>
        <p:txBody>
          <a:bodyPr>
            <a:noAutofit/>
          </a:bodyPr>
          <a:lstStyle>
            <a:lvl1pPr>
              <a:defRPr sz="1700"/>
            </a:lvl1pPr>
            <a:lvl2pPr>
              <a:defRPr sz="1700"/>
            </a:lvl2pPr>
            <a:lvl3pPr>
              <a:defRPr sz="1700"/>
            </a:lvl3pPr>
            <a:lvl4pPr>
              <a:defRPr sz="1700"/>
            </a:lvl4pPr>
            <a:lvl5pPr>
              <a:defRPr sz="17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 Placeholder 4">
            <a:extLst>
              <a:ext uri="{FF2B5EF4-FFF2-40B4-BE49-F238E27FC236}">
                <a16:creationId xmlns:a16="http://schemas.microsoft.com/office/drawing/2014/main" xmlns="" id="{C17092A6-D0E6-4EF2-B3B8-AE35438D4D77}"/>
              </a:ext>
            </a:extLst>
          </p:cNvPr>
          <p:cNvSpPr>
            <a:spLocks noGrp="1"/>
          </p:cNvSpPr>
          <p:nvPr>
            <p:ph type="body" sz="quarter" idx="3" hasCustomPrompt="1"/>
          </p:nvPr>
        </p:nvSpPr>
        <p:spPr>
          <a:xfrm>
            <a:off x="8139659" y="1731375"/>
            <a:ext cx="3566160" cy="535354"/>
          </a:xfrm>
        </p:spPr>
        <p:txBody>
          <a:bodyPr vert="horz" wrap="square" lIns="0" tIns="0" rIns="0" bIns="0" rtlCol="0" anchor="b">
            <a:noAutofit/>
          </a:bodyPr>
          <a:lstStyle>
            <a:lvl1pPr>
              <a:buNone/>
              <a:defRPr lang="en-US" sz="2000" b="0" cap="all" spc="200" baseline="0" dirty="0">
                <a:solidFill>
                  <a:schemeClr val="tx1"/>
                </a:solidFill>
              </a:defRPr>
            </a:lvl1pPr>
          </a:lstStyle>
          <a:p>
            <a:pPr marL="228600" lvl="0" indent="-228600"/>
            <a:r>
              <a:rPr lang="en-US" dirty="0"/>
              <a:t>Click to EDIT</a:t>
            </a:r>
          </a:p>
        </p:txBody>
      </p:sp>
      <p:sp>
        <p:nvSpPr>
          <p:cNvPr id="21" name="Content Placeholder 5">
            <a:extLst>
              <a:ext uri="{FF2B5EF4-FFF2-40B4-BE49-F238E27FC236}">
                <a16:creationId xmlns:a16="http://schemas.microsoft.com/office/drawing/2014/main" xmlns="" id="{4534254A-2561-400F-87CB-18A8D3538124}"/>
              </a:ext>
            </a:extLst>
          </p:cNvPr>
          <p:cNvSpPr>
            <a:spLocks noGrp="1"/>
          </p:cNvSpPr>
          <p:nvPr>
            <p:ph sz="quarter" idx="4"/>
          </p:nvPr>
        </p:nvSpPr>
        <p:spPr>
          <a:xfrm>
            <a:off x="8139659" y="2427370"/>
            <a:ext cx="3508755" cy="3515555"/>
          </a:xfrm>
        </p:spPr>
        <p:txBody>
          <a:bodyPr>
            <a:noAutofit/>
          </a:bodyPr>
          <a:lstStyle>
            <a:lvl1pPr>
              <a:defRPr sz="1700"/>
            </a:lvl1pPr>
            <a:lvl2pPr>
              <a:defRPr sz="1700"/>
            </a:lvl2pPr>
            <a:lvl3pPr>
              <a:defRPr sz="1700"/>
            </a:lvl3pPr>
            <a:lvl4pPr>
              <a:defRPr sz="1700"/>
            </a:lvl4pPr>
            <a:lvl5pPr>
              <a:defRPr sz="17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xmlns="" id="{8B1BC074-1090-47AF-BDE8-3859BF574BA6}"/>
              </a:ext>
            </a:extLst>
          </p:cNvPr>
          <p:cNvSpPr>
            <a:spLocks noGrp="1"/>
          </p:cNvSpPr>
          <p:nvPr>
            <p:ph type="dt" sz="half" idx="10"/>
          </p:nvPr>
        </p:nvSpPr>
        <p:spPr/>
        <p:txBody>
          <a:bodyPr>
            <a:noAutofit/>
          </a:bodyPr>
          <a:lstStyle/>
          <a:p>
            <a:r>
              <a:rPr lang="en-US"/>
              <a:t>Tuesday, February 2, 20XX</a:t>
            </a:r>
            <a:endParaRPr lang="en-US" dirty="0"/>
          </a:p>
        </p:txBody>
      </p:sp>
      <p:sp>
        <p:nvSpPr>
          <p:cNvPr id="5" name="Footer Placeholder 4">
            <a:extLst>
              <a:ext uri="{FF2B5EF4-FFF2-40B4-BE49-F238E27FC236}">
                <a16:creationId xmlns:a16="http://schemas.microsoft.com/office/drawing/2014/main" xmlns="" id="{F1D6522F-D41A-4734-8BD1-BD6E5A37D04C}"/>
              </a:ext>
            </a:extLst>
          </p:cNvPr>
          <p:cNvSpPr>
            <a:spLocks noGrp="1"/>
          </p:cNvSpPr>
          <p:nvPr>
            <p:ph type="ftr" sz="quarter" idx="11"/>
          </p:nvPr>
        </p:nvSpPr>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xmlns="" id="{D74D4206-406C-42A3-BBD4-44C043180931}"/>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228520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2_Summary">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xmlns="" id="{E949202B-67AE-417A-A336-DF5257FFDCF0}"/>
              </a:ext>
            </a:extLst>
          </p:cNvPr>
          <p:cNvSpPr>
            <a:spLocks noGrp="1"/>
          </p:cNvSpPr>
          <p:nvPr>
            <p:ph type="title"/>
          </p:nvPr>
        </p:nvSpPr>
        <p:spPr>
          <a:xfrm>
            <a:off x="550863" y="4508500"/>
            <a:ext cx="4500562" cy="1562959"/>
          </a:xfrm>
        </p:spPr>
        <p:txBody>
          <a:bodyPr wrap="square" anchor="t" anchorCtr="0">
            <a:noAutofit/>
          </a:bodyPr>
          <a:lstStyle/>
          <a:p>
            <a:r>
              <a:rPr lang="en-US"/>
              <a:t>Click to edit Master title style</a:t>
            </a:r>
          </a:p>
        </p:txBody>
      </p:sp>
      <p:sp>
        <p:nvSpPr>
          <p:cNvPr id="10" name="Picture Placeholder 9">
            <a:extLst>
              <a:ext uri="{FF2B5EF4-FFF2-40B4-BE49-F238E27FC236}">
                <a16:creationId xmlns:a16="http://schemas.microsoft.com/office/drawing/2014/main" xmlns="" id="{1786D546-2834-435F-950F-DCEFE654B3B1}"/>
              </a:ext>
            </a:extLst>
          </p:cNvPr>
          <p:cNvSpPr>
            <a:spLocks noGrp="1"/>
          </p:cNvSpPr>
          <p:nvPr>
            <p:ph type="pic" sz="quarter" idx="13"/>
          </p:nvPr>
        </p:nvSpPr>
        <p:spPr>
          <a:xfrm>
            <a:off x="0" y="0"/>
            <a:ext cx="12192000" cy="3776472"/>
          </a:xfrm>
          <a:solidFill>
            <a:schemeClr val="accent5"/>
          </a:solidFill>
        </p:spPr>
        <p:txBody>
          <a:bodyPr>
            <a:noAutofit/>
          </a:bodyPr>
          <a:lstStyle/>
          <a:p>
            <a:r>
              <a:rPr lang="en-US"/>
              <a:t>Click icon to add picture</a:t>
            </a:r>
          </a:p>
        </p:txBody>
      </p:sp>
      <p:sp>
        <p:nvSpPr>
          <p:cNvPr id="7" name="Content Placeholder 6">
            <a:extLst>
              <a:ext uri="{FF2B5EF4-FFF2-40B4-BE49-F238E27FC236}">
                <a16:creationId xmlns:a16="http://schemas.microsoft.com/office/drawing/2014/main" xmlns="" id="{3BD763BD-EAC5-4DB8-81AF-9743BB6A9576}"/>
              </a:ext>
            </a:extLst>
          </p:cNvPr>
          <p:cNvSpPr>
            <a:spLocks noGrp="1"/>
          </p:cNvSpPr>
          <p:nvPr>
            <p:ph sz="quarter" idx="15"/>
          </p:nvPr>
        </p:nvSpPr>
        <p:spPr>
          <a:xfrm>
            <a:off x="5262411" y="4508500"/>
            <a:ext cx="6221412" cy="1563688"/>
          </a:xfrm>
        </p:spPr>
        <p:txBody>
          <a:bodyPr>
            <a:noAutofit/>
          </a:bodyPr>
          <a:lstStyle>
            <a:lvl1pPr marL="0" indent="0">
              <a:buNone/>
              <a:defRPr sz="2000"/>
            </a:lvl1pPr>
            <a:lvl2pPr>
              <a:buNone/>
              <a:defRPr sz="1900"/>
            </a:lvl2pPr>
            <a:lvl3pPr>
              <a:buNone/>
              <a:defRPr sz="1900"/>
            </a:lvl3pPr>
            <a:lvl4pPr>
              <a:buNone/>
              <a:defRPr sz="1900"/>
            </a:lvl4pPr>
            <a:lvl5pPr>
              <a:buNone/>
              <a:defRPr sz="1900"/>
            </a:lvl5pPr>
          </a:lstStyle>
          <a:p>
            <a:pPr lvl="0"/>
            <a:r>
              <a:rPr lang="en-US"/>
              <a:t>Click to edit Master text styles</a:t>
            </a:r>
          </a:p>
        </p:txBody>
      </p:sp>
      <p:sp>
        <p:nvSpPr>
          <p:cNvPr id="2" name="Date Placeholder 1">
            <a:extLst>
              <a:ext uri="{FF2B5EF4-FFF2-40B4-BE49-F238E27FC236}">
                <a16:creationId xmlns:a16="http://schemas.microsoft.com/office/drawing/2014/main" xmlns=""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xmlns=""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xmlns=""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8" name="Oval 7">
            <a:extLst>
              <a:ext uri="{FF2B5EF4-FFF2-40B4-BE49-F238E27FC236}">
                <a16:creationId xmlns:a16="http://schemas.microsoft.com/office/drawing/2014/main" xmlns="" id="{446AF837-10C6-44A5-B8D6-960A57487B43}"/>
              </a:ext>
              <a:ext uri="{C183D7F6-B498-43B3-948B-1728B52AA6E4}">
                <adec:decorative xmlns:adec="http://schemas.microsoft.com/office/drawing/2017/decorative" xmlns="" val="1"/>
              </a:ext>
            </a:extLst>
          </p:cNvPr>
          <p:cNvSpPr>
            <a:spLocks noChangeAspect="1"/>
          </p:cNvSpPr>
          <p:nvPr userDrawn="1"/>
        </p:nvSpPr>
        <p:spPr>
          <a:xfrm>
            <a:off x="1225773" y="385222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14254770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3_Closing">
    <p:spTree>
      <p:nvGrpSpPr>
        <p:cNvPr id="1" name=""/>
        <p:cNvGrpSpPr/>
        <p:nvPr/>
      </p:nvGrpSpPr>
      <p:grpSpPr>
        <a:xfrm>
          <a:off x="0" y="0"/>
          <a:ext cx="0" cy="0"/>
          <a:chOff x="0" y="0"/>
          <a:chExt cx="0" cy="0"/>
        </a:xfrm>
      </p:grpSpPr>
      <p:sp>
        <p:nvSpPr>
          <p:cNvPr id="28" name="Title 1">
            <a:extLst>
              <a:ext uri="{FF2B5EF4-FFF2-40B4-BE49-F238E27FC236}">
                <a16:creationId xmlns:a16="http://schemas.microsoft.com/office/drawing/2014/main" xmlns="" id="{97246E34-E6EE-4BF3-A0D3-A20868B5A594}"/>
              </a:ext>
            </a:extLst>
          </p:cNvPr>
          <p:cNvSpPr>
            <a:spLocks noGrp="1"/>
          </p:cNvSpPr>
          <p:nvPr>
            <p:ph type="ctrTitle"/>
          </p:nvPr>
        </p:nvSpPr>
        <p:spPr>
          <a:xfrm>
            <a:off x="550863" y="549275"/>
            <a:ext cx="5437187" cy="2986234"/>
          </a:xfrm>
        </p:spPr>
        <p:txBody>
          <a:bodyPr anchor="b" anchorCtr="0">
            <a:noAutofit/>
          </a:bodyPr>
          <a:lstStyle/>
          <a:p>
            <a:r>
              <a:rPr lang="en-US"/>
              <a:t>Click to edit Master title style</a:t>
            </a:r>
            <a:endParaRPr lang="en-US" dirty="0"/>
          </a:p>
        </p:txBody>
      </p:sp>
      <p:sp>
        <p:nvSpPr>
          <p:cNvPr id="31" name="Subtitle 2">
            <a:extLst>
              <a:ext uri="{FF2B5EF4-FFF2-40B4-BE49-F238E27FC236}">
                <a16:creationId xmlns:a16="http://schemas.microsoft.com/office/drawing/2014/main" xmlns="" id="{45BE5FFB-47D1-4474-B6CA-C3C936DF285E}"/>
              </a:ext>
            </a:extLst>
          </p:cNvPr>
          <p:cNvSpPr>
            <a:spLocks noGrp="1"/>
          </p:cNvSpPr>
          <p:nvPr>
            <p:ph type="subTitle" idx="1"/>
          </p:nvPr>
        </p:nvSpPr>
        <p:spPr>
          <a:xfrm>
            <a:off x="550863" y="3827610"/>
            <a:ext cx="5437187" cy="2265216"/>
          </a:xfrm>
        </p:spPr>
        <p:txBody>
          <a:bodyPr>
            <a:noAutofit/>
          </a:bodyPr>
          <a:lstStyle>
            <a:lvl1pPr>
              <a:buNone/>
              <a:defRPr sz="2400"/>
            </a:lvl1pPr>
          </a:lstStyle>
          <a:p>
            <a:r>
              <a:rPr lang="en-US">
                <a:solidFill>
                  <a:schemeClr val="tx1">
                    <a:alpha val="60000"/>
                  </a:schemeClr>
                </a:solidFill>
              </a:rPr>
              <a:t>Click to edit Master subtitle style</a:t>
            </a:r>
            <a:endParaRPr lang="en-US" dirty="0">
              <a:solidFill>
                <a:schemeClr val="tx1">
                  <a:alpha val="60000"/>
                </a:schemeClr>
              </a:solidFill>
            </a:endParaRPr>
          </a:p>
        </p:txBody>
      </p:sp>
      <p:sp>
        <p:nvSpPr>
          <p:cNvPr id="40" name="Picture Placeholder 39">
            <a:extLst>
              <a:ext uri="{FF2B5EF4-FFF2-40B4-BE49-F238E27FC236}">
                <a16:creationId xmlns:a16="http://schemas.microsoft.com/office/drawing/2014/main" xmlns="" id="{008D9209-1A62-4AC3-BF92-94348A9BC06B}"/>
              </a:ext>
            </a:extLst>
          </p:cNvPr>
          <p:cNvSpPr>
            <a:spLocks noGrp="1"/>
          </p:cNvSpPr>
          <p:nvPr>
            <p:ph type="pic" sz="quarter" idx="15"/>
          </p:nvPr>
        </p:nvSpPr>
        <p:spPr>
          <a:xfrm>
            <a:off x="6556248" y="548640"/>
            <a:ext cx="5084064" cy="2880360"/>
          </a:xfrm>
          <a:solidFill>
            <a:schemeClr val="accent5"/>
          </a:solidFill>
        </p:spPr>
        <p:txBody>
          <a:bodyPr>
            <a:noAutofit/>
          </a:bodyPr>
          <a:lstStyle/>
          <a:p>
            <a:r>
              <a:rPr lang="en-US"/>
              <a:t>Click icon to add picture</a:t>
            </a:r>
            <a:endParaRPr lang="en-US" dirty="0"/>
          </a:p>
        </p:txBody>
      </p:sp>
      <p:sp>
        <p:nvSpPr>
          <p:cNvPr id="42" name="Picture Placeholder 41">
            <a:extLst>
              <a:ext uri="{FF2B5EF4-FFF2-40B4-BE49-F238E27FC236}">
                <a16:creationId xmlns:a16="http://schemas.microsoft.com/office/drawing/2014/main" xmlns="" id="{FADBFB6B-1787-4549-91B6-D748C66B13C6}"/>
              </a:ext>
            </a:extLst>
          </p:cNvPr>
          <p:cNvSpPr>
            <a:spLocks noGrp="1"/>
          </p:cNvSpPr>
          <p:nvPr>
            <p:ph type="pic" sz="quarter" idx="16"/>
          </p:nvPr>
        </p:nvSpPr>
        <p:spPr>
          <a:xfrm>
            <a:off x="6556248" y="3429000"/>
            <a:ext cx="5084064" cy="2880360"/>
          </a:xfrm>
          <a:solidFill>
            <a:schemeClr val="accent5"/>
          </a:solidFill>
        </p:spPr>
        <p:txBody>
          <a:bodyPr>
            <a:noAutofit/>
          </a:bodyPr>
          <a:lstStyle/>
          <a:p>
            <a:r>
              <a:rPr lang="en-US"/>
              <a:t>Click icon to add picture</a:t>
            </a:r>
          </a:p>
        </p:txBody>
      </p:sp>
      <p:grpSp>
        <p:nvGrpSpPr>
          <p:cNvPr id="43" name="Group 42">
            <a:extLst>
              <a:ext uri="{FF2B5EF4-FFF2-40B4-BE49-F238E27FC236}">
                <a16:creationId xmlns:a16="http://schemas.microsoft.com/office/drawing/2014/main" xmlns="" id="{06966E3E-9B30-4375-AC9A-23256CC87D25}"/>
              </a:ext>
              <a:ext uri="{C183D7F6-B498-43B3-948B-1728B52AA6E4}">
                <adec:decorative xmlns:adec="http://schemas.microsoft.com/office/drawing/2017/decorative" xmlns="" val="1"/>
              </a:ext>
            </a:extLst>
          </p:cNvPr>
          <p:cNvGrpSpPr/>
          <p:nvPr userDrawn="1"/>
        </p:nvGrpSpPr>
        <p:grpSpPr>
          <a:xfrm>
            <a:off x="11161347" y="125399"/>
            <a:ext cx="1404698" cy="1155641"/>
            <a:chOff x="11161347" y="125399"/>
            <a:chExt cx="1404698" cy="1155641"/>
          </a:xfrm>
        </p:grpSpPr>
        <p:sp>
          <p:nvSpPr>
            <p:cNvPr id="44" name="Freeform: Shape 43">
              <a:extLst>
                <a:ext uri="{FF2B5EF4-FFF2-40B4-BE49-F238E27FC236}">
                  <a16:creationId xmlns:a16="http://schemas.microsoft.com/office/drawing/2014/main" xmlns="" id="{4EBBC5A2-A37E-47DF-9230-9A75067F1883}"/>
                </a:ext>
              </a:extLst>
            </p:cNvPr>
            <p:cNvSpPr>
              <a:spLocks noChangeAspect="1"/>
            </p:cNvSpPr>
            <p:nvPr/>
          </p:nvSpPr>
          <p:spPr>
            <a:xfrm rot="18900000">
              <a:off x="11161347" y="125399"/>
              <a:ext cx="1341675" cy="926985"/>
            </a:xfrm>
            <a:custGeom>
              <a:avLst/>
              <a:gdLst>
                <a:gd name="connsiteX0" fmla="*/ 1049126 w 1341675"/>
                <a:gd name="connsiteY0" fmla="*/ 8962 h 926985"/>
                <a:gd name="connsiteX1" fmla="*/ 1341675 w 1341675"/>
                <a:gd name="connsiteY1" fmla="*/ 301511 h 926985"/>
                <a:gd name="connsiteX2" fmla="*/ 1130649 w 1341675"/>
                <a:gd name="connsiteY2" fmla="*/ 512537 h 926985"/>
                <a:gd name="connsiteX3" fmla="*/ 1107397 w 1341675"/>
                <a:gd name="connsiteY3" fmla="*/ 499917 h 926985"/>
                <a:gd name="connsiteX4" fmla="*/ 926985 w 1341675"/>
                <a:gd name="connsiteY4" fmla="*/ 463493 h 926985"/>
                <a:gd name="connsiteX5" fmla="*/ 463493 w 1341675"/>
                <a:gd name="connsiteY5" fmla="*/ 926985 h 926985"/>
                <a:gd name="connsiteX6" fmla="*/ 0 w 1341675"/>
                <a:gd name="connsiteY6" fmla="*/ 926985 h 926985"/>
                <a:gd name="connsiteX7" fmla="*/ 926985 w 1341675"/>
                <a:gd name="connsiteY7" fmla="*/ 0 h 926985"/>
                <a:gd name="connsiteX8" fmla="*/ 1021763 w 1341675"/>
                <a:gd name="connsiteY8" fmla="*/ 4786 h 926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41675" h="926985">
                  <a:moveTo>
                    <a:pt x="1049126" y="8962"/>
                  </a:moveTo>
                  <a:lnTo>
                    <a:pt x="1341675" y="301511"/>
                  </a:lnTo>
                  <a:lnTo>
                    <a:pt x="1130649" y="512537"/>
                  </a:lnTo>
                  <a:lnTo>
                    <a:pt x="1107397" y="499917"/>
                  </a:lnTo>
                  <a:cubicBezTo>
                    <a:pt x="1051945" y="476462"/>
                    <a:pt x="990979" y="463493"/>
                    <a:pt x="926985" y="463493"/>
                  </a:cubicBezTo>
                  <a:cubicBezTo>
                    <a:pt x="671005" y="463493"/>
                    <a:pt x="463493" y="671005"/>
                    <a:pt x="463493" y="926985"/>
                  </a:cubicBezTo>
                  <a:lnTo>
                    <a:pt x="0" y="926985"/>
                  </a:lnTo>
                  <a:cubicBezTo>
                    <a:pt x="0" y="415026"/>
                    <a:pt x="415025" y="0"/>
                    <a:pt x="926985" y="0"/>
                  </a:cubicBezTo>
                  <a:cubicBezTo>
                    <a:pt x="958982" y="0"/>
                    <a:pt x="990601" y="1621"/>
                    <a:pt x="1021763" y="4786"/>
                  </a:cubicBezTo>
                  <a:close/>
                </a:path>
              </a:pathLst>
            </a:custGeom>
            <a:solidFill>
              <a:schemeClr val="bg2"/>
            </a:solidFill>
            <a:ln>
              <a:noFill/>
            </a:ln>
            <a:effectLst>
              <a:innerShdw blurRad="254000" dist="50800" dir="54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45" name="Oval 44">
              <a:extLst>
                <a:ext uri="{FF2B5EF4-FFF2-40B4-BE49-F238E27FC236}">
                  <a16:creationId xmlns:a16="http://schemas.microsoft.com/office/drawing/2014/main" xmlns="" id="{11781B9A-C230-4FFC-90A8-E0571B1DEDA7}"/>
                </a:ext>
              </a:extLst>
            </p:cNvPr>
            <p:cNvSpPr/>
            <p:nvPr/>
          </p:nvSpPr>
          <p:spPr>
            <a:xfrm rot="2700000">
              <a:off x="11798454" y="994196"/>
              <a:ext cx="107098" cy="466589"/>
            </a:xfrm>
            <a:prstGeom prst="ellipse">
              <a:avLst/>
            </a:prstGeom>
            <a:solidFill>
              <a:schemeClr val="bg2"/>
            </a:solidFill>
            <a:ln>
              <a:noFill/>
            </a:ln>
            <a:effectLst>
              <a:innerShdw blurRad="63500" dist="254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6" name="Freeform: Shape 45">
              <a:extLst>
                <a:ext uri="{FF2B5EF4-FFF2-40B4-BE49-F238E27FC236}">
                  <a16:creationId xmlns:a16="http://schemas.microsoft.com/office/drawing/2014/main" xmlns="" id="{3295925C-3570-40F1-B3CE-07D947ED4643}"/>
                </a:ext>
              </a:extLst>
            </p:cNvPr>
            <p:cNvSpPr>
              <a:spLocks noChangeAspect="1"/>
            </p:cNvSpPr>
            <p:nvPr/>
          </p:nvSpPr>
          <p:spPr>
            <a:xfrm rot="18900000">
              <a:off x="11228590" y="129580"/>
              <a:ext cx="1337455" cy="1042921"/>
            </a:xfrm>
            <a:custGeom>
              <a:avLst/>
              <a:gdLst>
                <a:gd name="connsiteX0" fmla="*/ 1084058 w 1337455"/>
                <a:gd name="connsiteY0" fmla="*/ 16081 h 1042921"/>
                <a:gd name="connsiteX1" fmla="*/ 1337455 w 1337455"/>
                <a:gd name="connsiteY1" fmla="*/ 269477 h 1042921"/>
                <a:gd name="connsiteX2" fmla="*/ 1060775 w 1337455"/>
                <a:gd name="connsiteY2" fmla="*/ 546158 h 1042921"/>
                <a:gd name="connsiteX3" fmla="*/ 1020394 w 1337455"/>
                <a:gd name="connsiteY3" fmla="*/ 532055 h 1042921"/>
                <a:gd name="connsiteX4" fmla="*/ 926985 w 1337455"/>
                <a:gd name="connsiteY4" fmla="*/ 521461 h 1042921"/>
                <a:gd name="connsiteX5" fmla="*/ 463492 w 1337455"/>
                <a:gd name="connsiteY5" fmla="*/ 1042921 h 1042921"/>
                <a:gd name="connsiteX6" fmla="*/ 0 w 1337455"/>
                <a:gd name="connsiteY6" fmla="*/ 1042921 h 1042921"/>
                <a:gd name="connsiteX7" fmla="*/ 926984 w 1337455"/>
                <a:gd name="connsiteY7" fmla="*/ 0 h 1042921"/>
                <a:gd name="connsiteX8" fmla="*/ 1021763 w 1337455"/>
                <a:gd name="connsiteY8" fmla="*/ 5384 h 1042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7455" h="1042921">
                  <a:moveTo>
                    <a:pt x="1084058" y="16081"/>
                  </a:moveTo>
                  <a:lnTo>
                    <a:pt x="1337455" y="269477"/>
                  </a:lnTo>
                  <a:lnTo>
                    <a:pt x="1060775" y="546158"/>
                  </a:lnTo>
                  <a:lnTo>
                    <a:pt x="1020394" y="532055"/>
                  </a:lnTo>
                  <a:cubicBezTo>
                    <a:pt x="990222" y="525109"/>
                    <a:pt x="958982" y="521461"/>
                    <a:pt x="926985" y="521461"/>
                  </a:cubicBezTo>
                  <a:cubicBezTo>
                    <a:pt x="671005" y="521461"/>
                    <a:pt x="463493" y="754927"/>
                    <a:pt x="463492" y="1042921"/>
                  </a:cubicBezTo>
                  <a:lnTo>
                    <a:pt x="0" y="1042921"/>
                  </a:lnTo>
                  <a:cubicBezTo>
                    <a:pt x="0" y="466932"/>
                    <a:pt x="415025" y="0"/>
                    <a:pt x="926984" y="0"/>
                  </a:cubicBezTo>
                  <a:cubicBezTo>
                    <a:pt x="958982" y="0"/>
                    <a:pt x="990600" y="1824"/>
                    <a:pt x="1021763" y="5384"/>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grpSp>
      <p:grpSp>
        <p:nvGrpSpPr>
          <p:cNvPr id="15" name="Group 14">
            <a:extLst>
              <a:ext uri="{FF2B5EF4-FFF2-40B4-BE49-F238E27FC236}">
                <a16:creationId xmlns:a16="http://schemas.microsoft.com/office/drawing/2014/main" xmlns="" id="{394664AE-6DC5-428F-9AC4-5A8F67571F72}"/>
              </a:ext>
              <a:ext uri="{C183D7F6-B498-43B3-948B-1728B52AA6E4}">
                <adec:decorative xmlns:adec="http://schemas.microsoft.com/office/drawing/2017/decorative" xmlns="" val="1"/>
              </a:ext>
            </a:extLst>
          </p:cNvPr>
          <p:cNvGrpSpPr/>
          <p:nvPr userDrawn="1"/>
        </p:nvGrpSpPr>
        <p:grpSpPr>
          <a:xfrm>
            <a:off x="594036" y="5610392"/>
            <a:ext cx="667802" cy="631474"/>
            <a:chOff x="10478914" y="1506691"/>
            <a:chExt cx="667802" cy="631474"/>
          </a:xfrm>
        </p:grpSpPr>
        <p:sp>
          <p:nvSpPr>
            <p:cNvPr id="16" name="Freeform: Shape 15">
              <a:extLst>
                <a:ext uri="{FF2B5EF4-FFF2-40B4-BE49-F238E27FC236}">
                  <a16:creationId xmlns:a16="http://schemas.microsoft.com/office/drawing/2014/main" xmlns="" id="{8288F304-7DF7-42FB-BD6F-D575128A1DDE}"/>
                </a:ext>
              </a:extLst>
            </p:cNvPr>
            <p:cNvSpPr>
              <a:spLocks noChangeAspect="1"/>
            </p:cNvSpPr>
            <p:nvPr/>
          </p:nvSpPr>
          <p:spPr>
            <a:xfrm rot="8100000">
              <a:off x="10606715" y="1506691"/>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Oval 20">
              <a:extLst>
                <a:ext uri="{FF2B5EF4-FFF2-40B4-BE49-F238E27FC236}">
                  <a16:creationId xmlns:a16="http://schemas.microsoft.com/office/drawing/2014/main" xmlns="" id="{104835D9-7DE9-4DDD-A6C2-1C526822700A}"/>
                </a:ext>
              </a:extLst>
            </p:cNvPr>
            <p:cNvSpPr/>
            <p:nvPr/>
          </p:nvSpPr>
          <p:spPr>
            <a:xfrm rot="13500000">
              <a:off x="10613915" y="1424627"/>
              <a:ext cx="270000" cy="540001"/>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5" name="Date Placeholder 4">
            <a:extLst>
              <a:ext uri="{FF2B5EF4-FFF2-40B4-BE49-F238E27FC236}">
                <a16:creationId xmlns:a16="http://schemas.microsoft.com/office/drawing/2014/main" xmlns="" id="{E57D2D6F-49E8-4217-A908-2D9E43583589}"/>
              </a:ext>
            </a:extLst>
          </p:cNvPr>
          <p:cNvSpPr>
            <a:spLocks noGrp="1"/>
          </p:cNvSpPr>
          <p:nvPr>
            <p:ph type="dt" sz="half" idx="10"/>
          </p:nvPr>
        </p:nvSpPr>
        <p:spPr/>
        <p:txBody>
          <a:bodyPr>
            <a:noAutofit/>
          </a:bodyPr>
          <a:lstStyle/>
          <a:p>
            <a:r>
              <a:rPr lang="en-US"/>
              <a:t>Tuesday, February 2, 20XX</a:t>
            </a:r>
          </a:p>
        </p:txBody>
      </p:sp>
      <p:sp>
        <p:nvSpPr>
          <p:cNvPr id="6" name="Footer Placeholder 5">
            <a:extLst>
              <a:ext uri="{FF2B5EF4-FFF2-40B4-BE49-F238E27FC236}">
                <a16:creationId xmlns:a16="http://schemas.microsoft.com/office/drawing/2014/main" xmlns="" id="{591C4440-6B8D-4A24-A807-8B1302A3DFAF}"/>
              </a:ext>
            </a:extLst>
          </p:cNvPr>
          <p:cNvSpPr>
            <a:spLocks noGrp="1"/>
          </p:cNvSpPr>
          <p:nvPr>
            <p:ph type="ftr" sz="quarter" idx="11"/>
          </p:nvPr>
        </p:nvSpPr>
        <p:spPr/>
        <p:txBody>
          <a:bodyPr>
            <a:noAutofit/>
          </a:bodyPr>
          <a:lstStyle/>
          <a:p>
            <a:r>
              <a:rPr lang="en-US"/>
              <a:t>Sample Footer Text</a:t>
            </a:r>
          </a:p>
        </p:txBody>
      </p:sp>
      <p:sp>
        <p:nvSpPr>
          <p:cNvPr id="7" name="Slide Number Placeholder 6">
            <a:extLst>
              <a:ext uri="{FF2B5EF4-FFF2-40B4-BE49-F238E27FC236}">
                <a16:creationId xmlns:a16="http://schemas.microsoft.com/office/drawing/2014/main" xmlns="" id="{76CFE189-E20B-4108-B290-244424336512}"/>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17" name="Oval 16">
            <a:extLst>
              <a:ext uri="{FF2B5EF4-FFF2-40B4-BE49-F238E27FC236}">
                <a16:creationId xmlns:a16="http://schemas.microsoft.com/office/drawing/2014/main" xmlns="" id="{83C43C1C-00B3-40E0-B073-B8C56206D07D}"/>
              </a:ext>
              <a:ext uri="{C183D7F6-B498-43B3-948B-1728B52AA6E4}">
                <adec:decorative xmlns:adec="http://schemas.microsoft.com/office/drawing/2017/decorative" xmlns="" val="1"/>
              </a:ext>
            </a:extLst>
          </p:cNvPr>
          <p:cNvSpPr>
            <a:spLocks noChangeAspect="1"/>
          </p:cNvSpPr>
          <p:nvPr userDrawn="1"/>
        </p:nvSpPr>
        <p:spPr>
          <a:xfrm>
            <a:off x="5303845" y="5427212"/>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7273191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B577394-0A20-4CF6-9066-CFC2C1C9D30F}"/>
              </a:ext>
            </a:extLst>
          </p:cNvPr>
          <p:cNvSpPr>
            <a:spLocks noGrp="1"/>
          </p:cNvSpPr>
          <p:nvPr>
            <p:ph type="ctrTitle"/>
          </p:nvPr>
        </p:nvSpPr>
        <p:spPr>
          <a:xfrm>
            <a:off x="3359149" y="389840"/>
            <a:ext cx="8281987" cy="2954655"/>
          </a:xfrm>
        </p:spPr>
        <p:txBody>
          <a:bodyPr anchor="t" anchorCtr="0">
            <a:noAutofit/>
          </a:bodyPr>
          <a:lstStyle>
            <a:lvl1pPr algn="l">
              <a:lnSpc>
                <a:spcPct val="100000"/>
              </a:lnSpc>
              <a:defRPr sz="6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xmlns="" id="{3F10971F-8922-4B23-9C80-0643D7E35026}"/>
              </a:ext>
            </a:extLst>
          </p:cNvPr>
          <p:cNvSpPr>
            <a:spLocks noGrp="1"/>
          </p:cNvSpPr>
          <p:nvPr>
            <p:ph type="subTitle" idx="1"/>
          </p:nvPr>
        </p:nvSpPr>
        <p:spPr>
          <a:xfrm>
            <a:off x="3359149" y="3536951"/>
            <a:ext cx="8281989" cy="2555874"/>
          </a:xfrm>
        </p:spPr>
        <p:txBody>
          <a:bodyPr>
            <a:noAutofit/>
          </a:bodyPr>
          <a:lstStyle>
            <a:lvl1pPr marL="0" indent="0" algn="l">
              <a:lnSpc>
                <a:spcPct val="100000"/>
              </a:lnSpc>
              <a:buNone/>
              <a:defRPr sz="2400">
                <a:solidFill>
                  <a:schemeClr val="tx1">
                    <a:alpha val="8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xmlns="" id="{8B1BC074-1090-47AF-BDE8-3859BF574BA6}"/>
              </a:ext>
            </a:extLst>
          </p:cNvPr>
          <p:cNvSpPr>
            <a:spLocks noGrp="1"/>
          </p:cNvSpPr>
          <p:nvPr>
            <p:ph type="dt" sz="half" idx="10"/>
          </p:nvPr>
        </p:nvSpPr>
        <p:spPr/>
        <p:txBody>
          <a:bodyPr>
            <a:noAutofit/>
          </a:bodyPr>
          <a:lstStyle/>
          <a:p>
            <a:r>
              <a:rPr lang="en-US"/>
              <a:t>Tuesday, February 2, 20XX</a:t>
            </a:r>
            <a:endParaRPr lang="en-US" dirty="0"/>
          </a:p>
        </p:txBody>
      </p:sp>
      <p:sp>
        <p:nvSpPr>
          <p:cNvPr id="5" name="Footer Placeholder 4">
            <a:extLst>
              <a:ext uri="{FF2B5EF4-FFF2-40B4-BE49-F238E27FC236}">
                <a16:creationId xmlns:a16="http://schemas.microsoft.com/office/drawing/2014/main" xmlns="" id="{F1D6522F-D41A-4734-8BD1-BD6E5A37D04C}"/>
              </a:ext>
            </a:extLst>
          </p:cNvPr>
          <p:cNvSpPr>
            <a:spLocks noGrp="1"/>
          </p:cNvSpPr>
          <p:nvPr>
            <p:ph type="ftr" sz="quarter" idx="11"/>
          </p:nvPr>
        </p:nvSpPr>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xmlns="" id="{D74D4206-406C-42A3-BBD4-44C043180931}"/>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19" name="Freeform: Shape 18">
            <a:extLst>
              <a:ext uri="{FF2B5EF4-FFF2-40B4-BE49-F238E27FC236}">
                <a16:creationId xmlns:a16="http://schemas.microsoft.com/office/drawing/2014/main" xmlns="" id="{82184FF4-7029-4ED7-813A-192E60608764}"/>
              </a:ext>
            </a:extLst>
          </p:cNvPr>
          <p:cNvSpPr>
            <a:spLocks noChangeAspect="1"/>
          </p:cNvSpPr>
          <p:nvPr/>
        </p:nvSpPr>
        <p:spPr>
          <a:xfrm rot="2700000">
            <a:off x="612445" y="48188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Oval 19">
            <a:extLst>
              <a:ext uri="{FF2B5EF4-FFF2-40B4-BE49-F238E27FC236}">
                <a16:creationId xmlns:a16="http://schemas.microsoft.com/office/drawing/2014/main" xmlns="" id="{AAA7AB09-557C-41AD-9113-FF9F68FA1035}"/>
              </a:ext>
            </a:extLst>
          </p:cNvPr>
          <p:cNvSpPr/>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Oval 24">
            <a:extLst>
              <a:ext uri="{FF2B5EF4-FFF2-40B4-BE49-F238E27FC236}">
                <a16:creationId xmlns:a16="http://schemas.microsoft.com/office/drawing/2014/main" xmlns="" id="{EF99ECAA-1F11-4937-BBA6-51935AB44C9D}"/>
              </a:ext>
            </a:extLst>
          </p:cNvPr>
          <p:cNvSpPr>
            <a:spLocks noChangeAspect="1"/>
          </p:cNvSpPr>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34" name="Group 33">
            <a:extLst>
              <a:ext uri="{FF2B5EF4-FFF2-40B4-BE49-F238E27FC236}">
                <a16:creationId xmlns:a16="http://schemas.microsoft.com/office/drawing/2014/main" xmlns="" id="{79DE9FAB-6BBA-4CFE-B67D-77B47F01ECA4}"/>
              </a:ext>
            </a:extLst>
          </p:cNvPr>
          <p:cNvGrpSpPr/>
          <p:nvPr/>
        </p:nvGrpSpPr>
        <p:grpSpPr>
          <a:xfrm>
            <a:off x="1329952" y="4524379"/>
            <a:ext cx="1980001" cy="1363916"/>
            <a:chOff x="4879602" y="3781429"/>
            <a:chExt cx="1980001" cy="1363916"/>
          </a:xfrm>
        </p:grpSpPr>
        <p:sp>
          <p:nvSpPr>
            <p:cNvPr id="35" name="Freeform: Shape 34">
              <a:extLst>
                <a:ext uri="{FF2B5EF4-FFF2-40B4-BE49-F238E27FC236}">
                  <a16:creationId xmlns:a16="http://schemas.microsoft.com/office/drawing/2014/main" xmlns="" id="{79FAC916-D9BB-4794-81B4-7C47C67E850D}"/>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6" name="Freeform: Shape 35">
              <a:extLst>
                <a:ext uri="{FF2B5EF4-FFF2-40B4-BE49-F238E27FC236}">
                  <a16:creationId xmlns:a16="http://schemas.microsoft.com/office/drawing/2014/main" xmlns="" id="{B5CA2231-7A65-4D16-8400-A210CC41DB73}"/>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sp>
          <p:nvSpPr>
            <p:cNvPr id="37" name="Oval 36">
              <a:extLst>
                <a:ext uri="{FF2B5EF4-FFF2-40B4-BE49-F238E27FC236}">
                  <a16:creationId xmlns:a16="http://schemas.microsoft.com/office/drawing/2014/main" xmlns="" id="{4B089C8C-B82B-4704-88E2-E857A5E21529}"/>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xmlns="" id="{434B90C8-5B4D-456E-AD99-80EF748FDD72}"/>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Tree>
    <p:extLst>
      <p:ext uri="{BB962C8B-B14F-4D97-AF65-F5344CB8AC3E}">
        <p14:creationId xmlns:p14="http://schemas.microsoft.com/office/powerpoint/2010/main" val="341236291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2" name="Oval 21">
            <a:extLst>
              <a:ext uri="{FF2B5EF4-FFF2-40B4-BE49-F238E27FC236}">
                <a16:creationId xmlns:a16="http://schemas.microsoft.com/office/drawing/2014/main" xmlns="" id="{94729CA3-91C4-4A89-9448-A2F0E409177A}"/>
              </a:ext>
            </a:extLst>
          </p:cNvPr>
          <p:cNvSpPr>
            <a:spLocks noChangeAspect="1"/>
          </p:cNvSpPr>
          <p:nvPr/>
        </p:nvSpPr>
        <p:spPr>
          <a:xfrm>
            <a:off x="11069864" y="33337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3" name="Group 12">
            <a:extLst>
              <a:ext uri="{FF2B5EF4-FFF2-40B4-BE49-F238E27FC236}">
                <a16:creationId xmlns:a16="http://schemas.microsoft.com/office/drawing/2014/main" xmlns="" id="{168347B7-45FA-4A01-924D-DC385B720B3E}"/>
              </a:ext>
            </a:extLst>
          </p:cNvPr>
          <p:cNvGrpSpPr/>
          <p:nvPr/>
        </p:nvGrpSpPr>
        <p:grpSpPr>
          <a:xfrm>
            <a:off x="331786" y="5528198"/>
            <a:ext cx="631474" cy="667800"/>
            <a:chOff x="2994153" y="1378666"/>
            <a:chExt cx="631474" cy="667800"/>
          </a:xfrm>
        </p:grpSpPr>
        <p:sp>
          <p:nvSpPr>
            <p:cNvPr id="20" name="Freeform: Shape 19">
              <a:extLst>
                <a:ext uri="{FF2B5EF4-FFF2-40B4-BE49-F238E27FC236}">
                  <a16:creationId xmlns:a16="http://schemas.microsoft.com/office/drawing/2014/main" xmlns="" id="{31167DA1-25D1-4E60-A62E-42B6F56A96EC}"/>
                </a:ext>
              </a:extLst>
            </p:cNvPr>
            <p:cNvSpPr>
              <a:spLocks noChangeAspect="1"/>
            </p:cNvSpPr>
            <p:nvPr/>
          </p:nvSpPr>
          <p:spPr>
            <a:xfrm rot="2700000">
              <a:off x="3039890" y="1332929"/>
              <a:ext cx="540000"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Oval 20">
              <a:extLst>
                <a:ext uri="{FF2B5EF4-FFF2-40B4-BE49-F238E27FC236}">
                  <a16:creationId xmlns:a16="http://schemas.microsoft.com/office/drawing/2014/main" xmlns="" id="{6B7B7215-A661-477E-91D0-CDBE5564D2B9}"/>
                </a:ext>
              </a:extLst>
            </p:cNvPr>
            <p:cNvSpPr/>
            <p:nvPr/>
          </p:nvSpPr>
          <p:spPr>
            <a:xfrm rot="8100000">
              <a:off x="3047090" y="1506466"/>
              <a:ext cx="270000" cy="54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xmlns="" id="{8978E540-142B-4A82-9C3F-E61BC190AEED}"/>
              </a:ext>
            </a:extLst>
          </p:cNvPr>
          <p:cNvSpPr>
            <a:spLocks noGrp="1"/>
          </p:cNvSpPr>
          <p:nvPr>
            <p:ph type="title"/>
          </p:nvPr>
        </p:nvSpPr>
        <p:spPr>
          <a:xfrm>
            <a:off x="550863" y="549275"/>
            <a:ext cx="11090274" cy="1332000"/>
          </a:xfrm>
        </p:spPr>
        <p:txBody>
          <a:bodyPr>
            <a:noAutofit/>
          </a:bodyPr>
          <a:lstStyle>
            <a:lvl1pPr>
              <a:lnSpc>
                <a:spcPct val="100000"/>
              </a:lnSpc>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xmlns="" id="{02C6BF36-D4F5-4363-B440-BDAE50BBD4B6}"/>
              </a:ext>
            </a:extLst>
          </p:cNvPr>
          <p:cNvSpPr>
            <a:spLocks noGrp="1"/>
          </p:cNvSpPr>
          <p:nvPr>
            <p:ph sz="half" idx="1"/>
          </p:nvPr>
        </p:nvSpPr>
        <p:spPr>
          <a:xfrm>
            <a:off x="550862" y="2097175"/>
            <a:ext cx="5435600" cy="399565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xmlns="" id="{F8362910-87AA-4E67-992D-8D4822FD89FE}"/>
              </a:ext>
            </a:extLst>
          </p:cNvPr>
          <p:cNvSpPr>
            <a:spLocks noGrp="1"/>
          </p:cNvSpPr>
          <p:nvPr>
            <p:ph sz="half" idx="2"/>
          </p:nvPr>
        </p:nvSpPr>
        <p:spPr>
          <a:xfrm>
            <a:off x="6205538" y="2097175"/>
            <a:ext cx="5435600" cy="399565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xmlns="" id="{BB99A8AF-0998-4613-B1D8-C14ECBFFDF67}"/>
              </a:ext>
            </a:extLst>
          </p:cNvPr>
          <p:cNvSpPr>
            <a:spLocks noGrp="1"/>
          </p:cNvSpPr>
          <p:nvPr>
            <p:ph type="dt" sz="half" idx="10"/>
          </p:nvPr>
        </p:nvSpPr>
        <p:spPr/>
        <p:txBody>
          <a:bodyPr>
            <a:noAutofit/>
          </a:bodyPr>
          <a:lstStyle/>
          <a:p>
            <a:r>
              <a:rPr lang="en-US"/>
              <a:t>Tuesday, February 2, 20XX</a:t>
            </a:r>
          </a:p>
        </p:txBody>
      </p:sp>
      <p:sp>
        <p:nvSpPr>
          <p:cNvPr id="6" name="Footer Placeholder 5">
            <a:extLst>
              <a:ext uri="{FF2B5EF4-FFF2-40B4-BE49-F238E27FC236}">
                <a16:creationId xmlns:a16="http://schemas.microsoft.com/office/drawing/2014/main" xmlns="" id="{66E44EAA-B8A9-4428-A9DF-1174DA940990}"/>
              </a:ext>
            </a:extLst>
          </p:cNvPr>
          <p:cNvSpPr>
            <a:spLocks noGrp="1"/>
          </p:cNvSpPr>
          <p:nvPr>
            <p:ph type="ftr" sz="quarter" idx="11"/>
          </p:nvPr>
        </p:nvSpPr>
        <p:spPr/>
        <p:txBody>
          <a:bodyPr>
            <a:noAutofit/>
          </a:bodyPr>
          <a:lstStyle/>
          <a:p>
            <a:r>
              <a:rPr lang="en-US"/>
              <a:t>Sample Footer Text</a:t>
            </a:r>
          </a:p>
        </p:txBody>
      </p:sp>
      <p:sp>
        <p:nvSpPr>
          <p:cNvPr id="7" name="Slide Number Placeholder 6">
            <a:extLst>
              <a:ext uri="{FF2B5EF4-FFF2-40B4-BE49-F238E27FC236}">
                <a16:creationId xmlns:a16="http://schemas.microsoft.com/office/drawing/2014/main" xmlns="" id="{19E5C381-C899-4BF9-B584-2D78074D1CB2}"/>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61716504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xmlns=""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xmlns=""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85833253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xmlns="" id="{778B0BE9-88B0-4883-9BA9-CD594C400EC1}"/>
              </a:ext>
            </a:extLst>
          </p:cNvPr>
          <p:cNvGrpSpPr/>
          <p:nvPr/>
        </p:nvGrpSpPr>
        <p:grpSpPr>
          <a:xfrm>
            <a:off x="4949631" y="5111861"/>
            <a:ext cx="1262947" cy="1335600"/>
            <a:chOff x="2678417" y="2427951"/>
            <a:chExt cx="1262947" cy="1335600"/>
          </a:xfrm>
        </p:grpSpPr>
        <p:sp>
          <p:nvSpPr>
            <p:cNvPr id="11" name="Freeform: Shape 10">
              <a:extLst>
                <a:ext uri="{FF2B5EF4-FFF2-40B4-BE49-F238E27FC236}">
                  <a16:creationId xmlns:a16="http://schemas.microsoft.com/office/drawing/2014/main" xmlns="" id="{C59DCBF3-7AFA-4CD1-A918-BC6DDE674E6C}"/>
                </a:ext>
              </a:extLst>
            </p:cNvPr>
            <p:cNvSpPr>
              <a:spLocks noChangeAspect="1"/>
            </p:cNvSpPr>
            <p:nvPr/>
          </p:nvSpPr>
          <p:spPr>
            <a:xfrm rot="2700000">
              <a:off x="2769891" y="2336477"/>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Oval 11">
              <a:extLst>
                <a:ext uri="{FF2B5EF4-FFF2-40B4-BE49-F238E27FC236}">
                  <a16:creationId xmlns:a16="http://schemas.microsoft.com/office/drawing/2014/main" xmlns="" id="{06964A02-96E1-4654-9187-DDDE7409F75B}"/>
                </a:ext>
              </a:extLst>
            </p:cNvPr>
            <p:cNvSpPr/>
            <p:nvPr/>
          </p:nvSpPr>
          <p:spPr>
            <a:xfrm rot="8100000">
              <a:off x="2784291" y="2683551"/>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xmlns="" id="{BF3FF76C-A012-4CDA-8AE7-E9413955716A}"/>
              </a:ext>
            </a:extLst>
          </p:cNvPr>
          <p:cNvSpPr>
            <a:spLocks noGrp="1"/>
          </p:cNvSpPr>
          <p:nvPr>
            <p:ph type="title"/>
          </p:nvPr>
        </p:nvSpPr>
        <p:spPr>
          <a:xfrm>
            <a:off x="550863" y="549275"/>
            <a:ext cx="11090275" cy="984885"/>
          </a:xfrm>
        </p:spPr>
        <p:txBody>
          <a:bodyPr anchor="t">
            <a:noAutofit/>
          </a:bodyPr>
          <a:lstStyle>
            <a:lvl1pPr>
              <a:lnSpc>
                <a:spcPct val="100000"/>
              </a:lnSpc>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xmlns="" id="{611A4C80-DC38-4641-924F-90D6078CF592}"/>
              </a:ext>
            </a:extLst>
          </p:cNvPr>
          <p:cNvSpPr>
            <a:spLocks noGrp="1"/>
          </p:cNvSpPr>
          <p:nvPr>
            <p:ph idx="1"/>
          </p:nvPr>
        </p:nvSpPr>
        <p:spPr>
          <a:xfrm>
            <a:off x="4295775" y="1750060"/>
            <a:ext cx="7345362" cy="4342765"/>
          </a:xfrm>
        </p:spPr>
        <p:txBody>
          <a:bodyPr>
            <a:noAutofit/>
          </a:bodyPr>
          <a:lstStyle>
            <a:lvl1pPr>
              <a:defRPr sz="1600"/>
            </a:lvl1pPr>
            <a:lvl2pPr>
              <a:defRPr sz="1600"/>
            </a:lvl2pPr>
            <a:lvl3pPr>
              <a:defRPr sz="1600"/>
            </a:lvl3pPr>
            <a:lvl4pPr>
              <a:defRPr sz="16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xmlns="" id="{82C42771-D3A7-4072-85DC-B7C5E530E8AA}"/>
              </a:ext>
            </a:extLst>
          </p:cNvPr>
          <p:cNvSpPr>
            <a:spLocks noGrp="1"/>
          </p:cNvSpPr>
          <p:nvPr>
            <p:ph type="body" sz="half" idx="2"/>
          </p:nvPr>
        </p:nvSpPr>
        <p:spPr>
          <a:xfrm>
            <a:off x="550863" y="1750060"/>
            <a:ext cx="3565525" cy="4342765"/>
          </a:xfrm>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EBD47AB1-6EB5-4E2C-B4A7-42DC643E9FF9}"/>
              </a:ext>
            </a:extLst>
          </p:cNvPr>
          <p:cNvSpPr>
            <a:spLocks noGrp="1"/>
          </p:cNvSpPr>
          <p:nvPr>
            <p:ph type="dt" sz="half" idx="10"/>
          </p:nvPr>
        </p:nvSpPr>
        <p:spPr/>
        <p:txBody>
          <a:bodyPr>
            <a:noAutofit/>
          </a:bodyPr>
          <a:lstStyle/>
          <a:p>
            <a:r>
              <a:rPr lang="en-US"/>
              <a:t>Tuesday, February 2, 20XX</a:t>
            </a:r>
          </a:p>
        </p:txBody>
      </p:sp>
      <p:sp>
        <p:nvSpPr>
          <p:cNvPr id="6" name="Footer Placeholder 5">
            <a:extLst>
              <a:ext uri="{FF2B5EF4-FFF2-40B4-BE49-F238E27FC236}">
                <a16:creationId xmlns:a16="http://schemas.microsoft.com/office/drawing/2014/main" xmlns="" id="{5BA9D15F-B6ED-46E1-9840-0B625880EE4B}"/>
              </a:ext>
            </a:extLst>
          </p:cNvPr>
          <p:cNvSpPr>
            <a:spLocks noGrp="1"/>
          </p:cNvSpPr>
          <p:nvPr>
            <p:ph type="ftr" sz="quarter" idx="11"/>
          </p:nvPr>
        </p:nvSpPr>
        <p:spPr/>
        <p:txBody>
          <a:bodyPr>
            <a:noAutofit/>
          </a:bodyPr>
          <a:lstStyle/>
          <a:p>
            <a:r>
              <a:rPr lang="en-US"/>
              <a:t>Sample Footer Text</a:t>
            </a:r>
          </a:p>
        </p:txBody>
      </p:sp>
      <p:sp>
        <p:nvSpPr>
          <p:cNvPr id="7" name="Slide Number Placeholder 6">
            <a:extLst>
              <a:ext uri="{FF2B5EF4-FFF2-40B4-BE49-F238E27FC236}">
                <a16:creationId xmlns:a16="http://schemas.microsoft.com/office/drawing/2014/main" xmlns="" id="{CDAEB023-7A5E-4087-B75E-A38A80EE5D01}"/>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9835628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Agenda">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xmlns="" id="{C0923D16-1EC5-4C17-ABA8-B13A1256B36F}"/>
              </a:ext>
            </a:extLst>
          </p:cNvPr>
          <p:cNvSpPr>
            <a:spLocks noGrp="1"/>
          </p:cNvSpPr>
          <p:nvPr>
            <p:ph type="title" hasCustomPrompt="1"/>
          </p:nvPr>
        </p:nvSpPr>
        <p:spPr>
          <a:xfrm>
            <a:off x="550864" y="549275"/>
            <a:ext cx="3565524" cy="1997855"/>
          </a:xfrm>
        </p:spPr>
        <p:txBody>
          <a:bodyPr wrap="square" anchor="b" anchorCtr="0">
            <a:noAutofit/>
          </a:bodyPr>
          <a:lstStyle>
            <a:lvl1pPr>
              <a:defRPr/>
            </a:lvl1pPr>
          </a:lstStyle>
          <a:p>
            <a:r>
              <a:rPr lang="en-US" dirty="0"/>
              <a:t>Click to add title</a:t>
            </a:r>
          </a:p>
        </p:txBody>
      </p:sp>
      <p:sp>
        <p:nvSpPr>
          <p:cNvPr id="7" name="Content Placeholder 2">
            <a:extLst>
              <a:ext uri="{FF2B5EF4-FFF2-40B4-BE49-F238E27FC236}">
                <a16:creationId xmlns:a16="http://schemas.microsoft.com/office/drawing/2014/main" xmlns="" id="{50294D8B-CF64-4C26-8C78-57A375E7D33B}"/>
              </a:ext>
            </a:extLst>
          </p:cNvPr>
          <p:cNvSpPr>
            <a:spLocks noGrp="1"/>
          </p:cNvSpPr>
          <p:nvPr>
            <p:ph idx="1" hasCustomPrompt="1"/>
          </p:nvPr>
        </p:nvSpPr>
        <p:spPr>
          <a:xfrm>
            <a:off x="550863" y="2677306"/>
            <a:ext cx="3565525" cy="3415519"/>
          </a:xfrm>
        </p:spPr>
        <p:txBody>
          <a:bodyPr anchor="t" anchorCtr="0">
            <a:noAutofit/>
          </a:bodyPr>
          <a:lstStyle>
            <a:lvl1pPr>
              <a:buNone/>
              <a:defRPr/>
            </a:lvl1pPr>
          </a:lstStyle>
          <a:p>
            <a:pPr>
              <a:lnSpc>
                <a:spcPct val="120000"/>
              </a:lnSpc>
            </a:pPr>
            <a:r>
              <a:rPr lang="en-US" sz="1600" dirty="0"/>
              <a:t>Click to add text</a:t>
            </a:r>
          </a:p>
        </p:txBody>
      </p:sp>
      <p:sp>
        <p:nvSpPr>
          <p:cNvPr id="17" name="Picture Placeholder 16">
            <a:extLst>
              <a:ext uri="{FF2B5EF4-FFF2-40B4-BE49-F238E27FC236}">
                <a16:creationId xmlns:a16="http://schemas.microsoft.com/office/drawing/2014/main" xmlns="" id="{67BCF456-426F-435B-8DF0-A32A44F5A889}"/>
              </a:ext>
            </a:extLst>
          </p:cNvPr>
          <p:cNvSpPr>
            <a:spLocks noGrp="1"/>
          </p:cNvSpPr>
          <p:nvPr>
            <p:ph type="pic" sz="quarter" idx="13"/>
          </p:nvPr>
        </p:nvSpPr>
        <p:spPr>
          <a:xfrm>
            <a:off x="5208928" y="1596771"/>
            <a:ext cx="3448558" cy="3448558"/>
          </a:xfrm>
          <a:custGeom>
            <a:avLst/>
            <a:gdLst>
              <a:gd name="connsiteX0" fmla="*/ 1724279 w 3448558"/>
              <a:gd name="connsiteY0" fmla="*/ 0 h 3448558"/>
              <a:gd name="connsiteX1" fmla="*/ 3448558 w 3448558"/>
              <a:gd name="connsiteY1" fmla="*/ 1724279 h 3448558"/>
              <a:gd name="connsiteX2" fmla="*/ 1724279 w 3448558"/>
              <a:gd name="connsiteY2" fmla="*/ 3448558 h 3448558"/>
              <a:gd name="connsiteX3" fmla="*/ 0 w 3448558"/>
              <a:gd name="connsiteY3" fmla="*/ 1724279 h 3448558"/>
              <a:gd name="connsiteX4" fmla="*/ 1724279 w 3448558"/>
              <a:gd name="connsiteY4" fmla="*/ 0 h 34485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8558" h="3448558">
                <a:moveTo>
                  <a:pt x="1724279" y="0"/>
                </a:moveTo>
                <a:cubicBezTo>
                  <a:pt x="2676572" y="0"/>
                  <a:pt x="3448558" y="771986"/>
                  <a:pt x="3448558" y="1724279"/>
                </a:cubicBezTo>
                <a:cubicBezTo>
                  <a:pt x="3448558" y="2676572"/>
                  <a:pt x="2676572" y="3448558"/>
                  <a:pt x="1724279" y="3448558"/>
                </a:cubicBezTo>
                <a:cubicBezTo>
                  <a:pt x="771986" y="3448558"/>
                  <a:pt x="0" y="2676572"/>
                  <a:pt x="0" y="1724279"/>
                </a:cubicBezTo>
                <a:cubicBezTo>
                  <a:pt x="0" y="771986"/>
                  <a:pt x="771986" y="0"/>
                  <a:pt x="1724279" y="0"/>
                </a:cubicBezTo>
                <a:close/>
              </a:path>
            </a:pathLst>
          </a:custGeom>
          <a:solidFill>
            <a:schemeClr val="accent5"/>
          </a:solidFill>
        </p:spPr>
        <p:txBody>
          <a:bodyPr wrap="square">
            <a:noAutofit/>
          </a:bodyPr>
          <a:lstStyle/>
          <a:p>
            <a:r>
              <a:rPr lang="en-US"/>
              <a:t>Click icon to add picture</a:t>
            </a:r>
          </a:p>
        </p:txBody>
      </p:sp>
      <p:sp>
        <p:nvSpPr>
          <p:cNvPr id="22" name="Picture Placeholder 21">
            <a:extLst>
              <a:ext uri="{FF2B5EF4-FFF2-40B4-BE49-F238E27FC236}">
                <a16:creationId xmlns:a16="http://schemas.microsoft.com/office/drawing/2014/main" xmlns="" id="{4813A609-7079-46D5-9C1D-52004ABDAC9D}"/>
              </a:ext>
            </a:extLst>
          </p:cNvPr>
          <p:cNvSpPr>
            <a:spLocks noGrp="1"/>
          </p:cNvSpPr>
          <p:nvPr>
            <p:ph type="pic" sz="quarter" idx="14"/>
          </p:nvPr>
        </p:nvSpPr>
        <p:spPr>
          <a:xfrm>
            <a:off x="8918575" y="596392"/>
            <a:ext cx="2263776" cy="2263776"/>
          </a:xfrm>
          <a:custGeom>
            <a:avLst/>
            <a:gdLst>
              <a:gd name="connsiteX0" fmla="*/ 1131888 w 2263776"/>
              <a:gd name="connsiteY0" fmla="*/ 0 h 2263776"/>
              <a:gd name="connsiteX1" fmla="*/ 2263776 w 2263776"/>
              <a:gd name="connsiteY1" fmla="*/ 1131888 h 2263776"/>
              <a:gd name="connsiteX2" fmla="*/ 1131888 w 2263776"/>
              <a:gd name="connsiteY2" fmla="*/ 2263776 h 2263776"/>
              <a:gd name="connsiteX3" fmla="*/ 0 w 2263776"/>
              <a:gd name="connsiteY3" fmla="*/ 1131888 h 2263776"/>
              <a:gd name="connsiteX4" fmla="*/ 1131888 w 2263776"/>
              <a:gd name="connsiteY4" fmla="*/ 0 h 2263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3776" h="2263776">
                <a:moveTo>
                  <a:pt x="1131888" y="0"/>
                </a:moveTo>
                <a:cubicBezTo>
                  <a:pt x="1757012" y="0"/>
                  <a:pt x="2263776" y="506764"/>
                  <a:pt x="2263776" y="1131888"/>
                </a:cubicBezTo>
                <a:cubicBezTo>
                  <a:pt x="2263776" y="1757012"/>
                  <a:pt x="1757012" y="2263776"/>
                  <a:pt x="1131888" y="2263776"/>
                </a:cubicBezTo>
                <a:cubicBezTo>
                  <a:pt x="506764" y="2263776"/>
                  <a:pt x="0" y="1757012"/>
                  <a:pt x="0" y="1131888"/>
                </a:cubicBezTo>
                <a:cubicBezTo>
                  <a:pt x="0" y="506764"/>
                  <a:pt x="506764" y="0"/>
                  <a:pt x="1131888" y="0"/>
                </a:cubicBezTo>
                <a:close/>
              </a:path>
            </a:pathLst>
          </a:custGeom>
          <a:solidFill>
            <a:schemeClr val="accent5"/>
          </a:solidFill>
        </p:spPr>
        <p:txBody>
          <a:bodyPr wrap="square">
            <a:noAutofit/>
          </a:bodyPr>
          <a:lstStyle/>
          <a:p>
            <a:r>
              <a:rPr lang="en-US"/>
              <a:t>Click icon to add picture</a:t>
            </a:r>
          </a:p>
        </p:txBody>
      </p:sp>
      <p:sp>
        <p:nvSpPr>
          <p:cNvPr id="25" name="Picture Placeholder 24">
            <a:extLst>
              <a:ext uri="{FF2B5EF4-FFF2-40B4-BE49-F238E27FC236}">
                <a16:creationId xmlns:a16="http://schemas.microsoft.com/office/drawing/2014/main" xmlns="" id="{A14F21DF-D5E0-4C6C-BA2C-D69D65DBB18E}"/>
              </a:ext>
            </a:extLst>
          </p:cNvPr>
          <p:cNvSpPr>
            <a:spLocks noGrp="1"/>
          </p:cNvSpPr>
          <p:nvPr>
            <p:ph type="pic" sz="quarter" idx="15"/>
          </p:nvPr>
        </p:nvSpPr>
        <p:spPr>
          <a:xfrm>
            <a:off x="9091612" y="3324733"/>
            <a:ext cx="2936876" cy="2936876"/>
          </a:xfrm>
          <a:custGeom>
            <a:avLst/>
            <a:gdLst>
              <a:gd name="connsiteX0" fmla="*/ 1468438 w 2936876"/>
              <a:gd name="connsiteY0" fmla="*/ 0 h 2936876"/>
              <a:gd name="connsiteX1" fmla="*/ 2936876 w 2936876"/>
              <a:gd name="connsiteY1" fmla="*/ 1468438 h 2936876"/>
              <a:gd name="connsiteX2" fmla="*/ 1468438 w 2936876"/>
              <a:gd name="connsiteY2" fmla="*/ 2936876 h 2936876"/>
              <a:gd name="connsiteX3" fmla="*/ 0 w 2936876"/>
              <a:gd name="connsiteY3" fmla="*/ 1468438 h 2936876"/>
              <a:gd name="connsiteX4" fmla="*/ 1468438 w 2936876"/>
              <a:gd name="connsiteY4" fmla="*/ 0 h 29368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6876" h="2936876">
                <a:moveTo>
                  <a:pt x="1468438" y="0"/>
                </a:moveTo>
                <a:cubicBezTo>
                  <a:pt x="2279434" y="0"/>
                  <a:pt x="2936876" y="657442"/>
                  <a:pt x="2936876" y="1468438"/>
                </a:cubicBezTo>
                <a:cubicBezTo>
                  <a:pt x="2936876" y="2279434"/>
                  <a:pt x="2279434" y="2936876"/>
                  <a:pt x="1468438" y="2936876"/>
                </a:cubicBezTo>
                <a:cubicBezTo>
                  <a:pt x="657442" y="2936876"/>
                  <a:pt x="0" y="2279434"/>
                  <a:pt x="0" y="1468438"/>
                </a:cubicBezTo>
                <a:cubicBezTo>
                  <a:pt x="0" y="657442"/>
                  <a:pt x="657442" y="0"/>
                  <a:pt x="1468438" y="0"/>
                </a:cubicBezTo>
                <a:close/>
              </a:path>
            </a:pathLst>
          </a:custGeom>
          <a:solidFill>
            <a:schemeClr val="accent5"/>
          </a:solidFill>
        </p:spPr>
        <p:txBody>
          <a:bodyPr wrap="square">
            <a:noAutofit/>
          </a:bodyPr>
          <a:lstStyle/>
          <a:p>
            <a:r>
              <a:rPr lang="en-US"/>
              <a:t>Click icon to add picture</a:t>
            </a:r>
          </a:p>
        </p:txBody>
      </p:sp>
      <p:sp>
        <p:nvSpPr>
          <p:cNvPr id="2" name="Date Placeholder 1">
            <a:extLst>
              <a:ext uri="{FF2B5EF4-FFF2-40B4-BE49-F238E27FC236}">
                <a16:creationId xmlns:a16="http://schemas.microsoft.com/office/drawing/2014/main" xmlns=""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xmlns=""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xmlns=""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6" name="Oval 5">
            <a:extLst>
              <a:ext uri="{FF2B5EF4-FFF2-40B4-BE49-F238E27FC236}">
                <a16:creationId xmlns:a16="http://schemas.microsoft.com/office/drawing/2014/main" xmlns="" id="{92FF63B4-C261-4597-9EE0-811D250B9D21}"/>
              </a:ext>
              <a:ext uri="{C183D7F6-B498-43B3-948B-1728B52AA6E4}">
                <adec:decorative xmlns:adec="http://schemas.microsoft.com/office/drawing/2017/decorative" xmlns="" val="1"/>
              </a:ext>
            </a:extLst>
          </p:cNvPr>
          <p:cNvSpPr>
            <a:spLocks noChangeAspect="1"/>
          </p:cNvSpPr>
          <p:nvPr userDrawn="1"/>
        </p:nvSpPr>
        <p:spPr>
          <a:xfrm>
            <a:off x="6548755" y="850167"/>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0" name="Group 9">
            <a:extLst>
              <a:ext uri="{FF2B5EF4-FFF2-40B4-BE49-F238E27FC236}">
                <a16:creationId xmlns:a16="http://schemas.microsoft.com/office/drawing/2014/main" xmlns="" id="{F92CF088-7F97-4A11-8A81-0EF641F6986F}"/>
              </a:ext>
              <a:ext uri="{C183D7F6-B498-43B3-948B-1728B52AA6E4}">
                <adec:decorative xmlns:adec="http://schemas.microsoft.com/office/drawing/2017/decorative" xmlns="" val="1"/>
              </a:ext>
            </a:extLst>
          </p:cNvPr>
          <p:cNvGrpSpPr/>
          <p:nvPr userDrawn="1"/>
        </p:nvGrpSpPr>
        <p:grpSpPr>
          <a:xfrm>
            <a:off x="5602297" y="5691007"/>
            <a:ext cx="667802" cy="631474"/>
            <a:chOff x="3409557" y="4940429"/>
            <a:chExt cx="667802" cy="631474"/>
          </a:xfrm>
        </p:grpSpPr>
        <p:sp>
          <p:nvSpPr>
            <p:cNvPr id="11" name="Freeform: Shape 10">
              <a:extLst>
                <a:ext uri="{FF2B5EF4-FFF2-40B4-BE49-F238E27FC236}">
                  <a16:creationId xmlns:a16="http://schemas.microsoft.com/office/drawing/2014/main" xmlns="" id="{165B23B7-CE74-4974-ABD8-BFA31D583416}"/>
                </a:ext>
              </a:extLst>
            </p:cNvPr>
            <p:cNvSpPr>
              <a:spLocks noChangeAspect="1"/>
            </p:cNvSpPr>
            <p:nvPr/>
          </p:nvSpPr>
          <p:spPr>
            <a:xfrm rot="8100000">
              <a:off x="3537358" y="4940429"/>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Oval 11">
              <a:extLst>
                <a:ext uri="{FF2B5EF4-FFF2-40B4-BE49-F238E27FC236}">
                  <a16:creationId xmlns:a16="http://schemas.microsoft.com/office/drawing/2014/main" xmlns="" id="{FF99BB1F-6C9D-4972-9EF4-98ACD7BE71E5}"/>
                </a:ext>
              </a:extLst>
            </p:cNvPr>
            <p:cNvSpPr/>
            <p:nvPr/>
          </p:nvSpPr>
          <p:spPr>
            <a:xfrm rot="13500000">
              <a:off x="3544558" y="4858365"/>
              <a:ext cx="270000" cy="540001"/>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Tree>
    <p:extLst>
      <p:ext uri="{BB962C8B-B14F-4D97-AF65-F5344CB8AC3E}">
        <p14:creationId xmlns:p14="http://schemas.microsoft.com/office/powerpoint/2010/main" val="42841202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Introduction">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xmlns="" id="{A458B3A1-C77D-4AFC-B2C8-79520B53C452}"/>
              </a:ext>
            </a:extLst>
          </p:cNvPr>
          <p:cNvSpPr>
            <a:spLocks noGrp="1"/>
          </p:cNvSpPr>
          <p:nvPr>
            <p:ph type="title"/>
          </p:nvPr>
        </p:nvSpPr>
        <p:spPr>
          <a:xfrm>
            <a:off x="550863" y="4507200"/>
            <a:ext cx="4500562" cy="1562959"/>
          </a:xfrm>
        </p:spPr>
        <p:txBody>
          <a:bodyPr wrap="square" anchor="t" anchorCtr="0">
            <a:noAutofit/>
          </a:bodyPr>
          <a:lstStyle/>
          <a:p>
            <a:r>
              <a:rPr lang="en-US"/>
              <a:t>Click to edit Master title style</a:t>
            </a:r>
            <a:endParaRPr lang="en-US" dirty="0"/>
          </a:p>
        </p:txBody>
      </p:sp>
      <p:sp>
        <p:nvSpPr>
          <p:cNvPr id="12" name="Picture Placeholder 11">
            <a:extLst>
              <a:ext uri="{FF2B5EF4-FFF2-40B4-BE49-F238E27FC236}">
                <a16:creationId xmlns:a16="http://schemas.microsoft.com/office/drawing/2014/main" xmlns="" id="{F551DA26-B267-4F28-B4D0-65B3EF6E1112}"/>
              </a:ext>
            </a:extLst>
          </p:cNvPr>
          <p:cNvSpPr>
            <a:spLocks noGrp="1"/>
          </p:cNvSpPr>
          <p:nvPr>
            <p:ph type="pic" sz="quarter" idx="13"/>
          </p:nvPr>
        </p:nvSpPr>
        <p:spPr>
          <a:xfrm>
            <a:off x="0" y="0"/>
            <a:ext cx="3054096" cy="3776472"/>
          </a:xfrm>
          <a:solidFill>
            <a:schemeClr val="accent5"/>
          </a:solidFill>
        </p:spPr>
        <p:txBody>
          <a:bodyPr>
            <a:noAutofit/>
          </a:bodyPr>
          <a:lstStyle/>
          <a:p>
            <a:r>
              <a:rPr lang="en-US"/>
              <a:t>Click icon to add picture</a:t>
            </a:r>
          </a:p>
        </p:txBody>
      </p:sp>
      <p:sp>
        <p:nvSpPr>
          <p:cNvPr id="18" name="Picture Placeholder 11">
            <a:extLst>
              <a:ext uri="{FF2B5EF4-FFF2-40B4-BE49-F238E27FC236}">
                <a16:creationId xmlns:a16="http://schemas.microsoft.com/office/drawing/2014/main" xmlns="" id="{95544A62-DA23-4840-99DE-09AFC8F4DC48}"/>
              </a:ext>
            </a:extLst>
          </p:cNvPr>
          <p:cNvSpPr>
            <a:spLocks noGrp="1"/>
          </p:cNvSpPr>
          <p:nvPr>
            <p:ph type="pic" sz="quarter" idx="14"/>
          </p:nvPr>
        </p:nvSpPr>
        <p:spPr>
          <a:xfrm>
            <a:off x="3054096" y="0"/>
            <a:ext cx="3054096" cy="3776472"/>
          </a:xfrm>
          <a:solidFill>
            <a:schemeClr val="accent5"/>
          </a:solidFill>
        </p:spPr>
        <p:txBody>
          <a:bodyPr>
            <a:noAutofit/>
          </a:bodyPr>
          <a:lstStyle/>
          <a:p>
            <a:r>
              <a:rPr lang="en-US"/>
              <a:t>Click icon to add picture</a:t>
            </a:r>
          </a:p>
        </p:txBody>
      </p:sp>
      <p:sp>
        <p:nvSpPr>
          <p:cNvPr id="19" name="Picture Placeholder 11">
            <a:extLst>
              <a:ext uri="{FF2B5EF4-FFF2-40B4-BE49-F238E27FC236}">
                <a16:creationId xmlns:a16="http://schemas.microsoft.com/office/drawing/2014/main" xmlns="" id="{0C91AF30-C5BB-4601-BDEB-E60C93A16933}"/>
              </a:ext>
            </a:extLst>
          </p:cNvPr>
          <p:cNvSpPr>
            <a:spLocks noGrp="1"/>
          </p:cNvSpPr>
          <p:nvPr>
            <p:ph type="pic" sz="quarter" idx="15"/>
          </p:nvPr>
        </p:nvSpPr>
        <p:spPr>
          <a:xfrm>
            <a:off x="6083808" y="0"/>
            <a:ext cx="3054096" cy="3776472"/>
          </a:xfrm>
          <a:solidFill>
            <a:schemeClr val="accent5"/>
          </a:solidFill>
        </p:spPr>
        <p:txBody>
          <a:bodyPr>
            <a:noAutofit/>
          </a:bodyPr>
          <a:lstStyle/>
          <a:p>
            <a:r>
              <a:rPr lang="en-US"/>
              <a:t>Click icon to add picture</a:t>
            </a:r>
          </a:p>
        </p:txBody>
      </p:sp>
      <p:sp>
        <p:nvSpPr>
          <p:cNvPr id="20" name="Picture Placeholder 11">
            <a:extLst>
              <a:ext uri="{FF2B5EF4-FFF2-40B4-BE49-F238E27FC236}">
                <a16:creationId xmlns:a16="http://schemas.microsoft.com/office/drawing/2014/main" xmlns="" id="{5B625AA5-EA5B-4115-A461-DA2C7087D83E}"/>
              </a:ext>
            </a:extLst>
          </p:cNvPr>
          <p:cNvSpPr>
            <a:spLocks noGrp="1"/>
          </p:cNvSpPr>
          <p:nvPr>
            <p:ph type="pic" sz="quarter" idx="16"/>
          </p:nvPr>
        </p:nvSpPr>
        <p:spPr>
          <a:xfrm>
            <a:off x="9137904" y="0"/>
            <a:ext cx="3054096" cy="3776472"/>
          </a:xfrm>
          <a:solidFill>
            <a:schemeClr val="accent5"/>
          </a:solidFill>
        </p:spPr>
        <p:txBody>
          <a:bodyPr>
            <a:noAutofit/>
          </a:bodyPr>
          <a:lstStyle/>
          <a:p>
            <a:r>
              <a:rPr lang="en-US"/>
              <a:t>Click icon to add picture</a:t>
            </a:r>
          </a:p>
        </p:txBody>
      </p:sp>
      <p:sp>
        <p:nvSpPr>
          <p:cNvPr id="2" name="Date Placeholder 1">
            <a:extLst>
              <a:ext uri="{FF2B5EF4-FFF2-40B4-BE49-F238E27FC236}">
                <a16:creationId xmlns:a16="http://schemas.microsoft.com/office/drawing/2014/main" xmlns=""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xmlns=""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xmlns=""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11" name="Content Placeholder 6">
            <a:extLst>
              <a:ext uri="{FF2B5EF4-FFF2-40B4-BE49-F238E27FC236}">
                <a16:creationId xmlns:a16="http://schemas.microsoft.com/office/drawing/2014/main" xmlns="" id="{1B1AE41C-3196-4E6F-A3A8-313A92677FF3}"/>
              </a:ext>
            </a:extLst>
          </p:cNvPr>
          <p:cNvSpPr>
            <a:spLocks noGrp="1"/>
          </p:cNvSpPr>
          <p:nvPr>
            <p:ph sz="quarter" idx="15"/>
          </p:nvPr>
        </p:nvSpPr>
        <p:spPr>
          <a:xfrm>
            <a:off x="5262411" y="4508500"/>
            <a:ext cx="6221412" cy="1563688"/>
          </a:xfrm>
        </p:spPr>
        <p:txBody>
          <a:bodyPr>
            <a:noAutofit/>
          </a:bodyPr>
          <a:lstStyle>
            <a:lvl1pPr marL="228600" indent="-228600">
              <a:lnSpc>
                <a:spcPct val="100000"/>
              </a:lnSpc>
              <a:buFont typeface="Arial" panose="020B0604020202020204" pitchFamily="34" charset="0"/>
              <a:buChar char="•"/>
              <a:defRPr sz="2000"/>
            </a:lvl1pPr>
            <a:lvl2pPr>
              <a:buNone/>
              <a:defRPr sz="1900"/>
            </a:lvl2pPr>
            <a:lvl3pPr>
              <a:buNone/>
              <a:defRPr sz="1900"/>
            </a:lvl3pPr>
            <a:lvl4pPr>
              <a:buNone/>
              <a:defRPr sz="1900"/>
            </a:lvl4pPr>
            <a:lvl5pPr>
              <a:buNone/>
              <a:defRPr sz="1900"/>
            </a:lvl5pPr>
          </a:lstStyle>
          <a:p>
            <a:pPr lvl="0"/>
            <a:r>
              <a:rPr lang="en-US"/>
              <a:t>Click to edit Master text styles</a:t>
            </a:r>
          </a:p>
        </p:txBody>
      </p:sp>
    </p:spTree>
    <p:extLst>
      <p:ext uri="{BB962C8B-B14F-4D97-AF65-F5344CB8AC3E}">
        <p14:creationId xmlns:p14="http://schemas.microsoft.com/office/powerpoint/2010/main" val="25702607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Section break">
    <p:bg>
      <p:bgRef idx="1001">
        <a:schemeClr val="bg1"/>
      </p:bgRef>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xmlns="" id="{F75B2FBE-0C5C-48AA-8D7F-9D5B7373CC9A}"/>
              </a:ext>
            </a:extLst>
          </p:cNvPr>
          <p:cNvSpPr>
            <a:spLocks noGrp="1"/>
          </p:cNvSpPr>
          <p:nvPr>
            <p:ph type="pic" sz="quarter" idx="13"/>
          </p:nvPr>
        </p:nvSpPr>
        <p:spPr>
          <a:xfrm>
            <a:off x="0" y="0"/>
            <a:ext cx="12192000" cy="6858000"/>
          </a:xfrm>
          <a:solidFill>
            <a:schemeClr val="accent5"/>
          </a:solidFill>
        </p:spPr>
        <p:txBody>
          <a:bodyPr/>
          <a:lstStyle/>
          <a:p>
            <a:r>
              <a:rPr lang="en-US"/>
              <a:t>Click icon to add picture</a:t>
            </a:r>
          </a:p>
        </p:txBody>
      </p:sp>
      <p:sp>
        <p:nvSpPr>
          <p:cNvPr id="4" name="Date Placeholder 3">
            <a:extLst>
              <a:ext uri="{FF2B5EF4-FFF2-40B4-BE49-F238E27FC236}">
                <a16:creationId xmlns:a16="http://schemas.microsoft.com/office/drawing/2014/main" xmlns="" id="{56403DDF-462A-45CE-931B-010AB4F73C3F}"/>
              </a:ext>
            </a:extLst>
          </p:cNvPr>
          <p:cNvSpPr>
            <a:spLocks noGrp="1"/>
          </p:cNvSpPr>
          <p:nvPr>
            <p:ph type="dt" sz="half" idx="10"/>
          </p:nvPr>
        </p:nvSpPr>
        <p:spPr/>
        <p:txBody>
          <a:bodyPr/>
          <a:lstStyle/>
          <a:p>
            <a:r>
              <a:rPr lang="en-US"/>
              <a:t>Tuesday, February 2, 20XX</a:t>
            </a:r>
          </a:p>
        </p:txBody>
      </p:sp>
      <p:sp>
        <p:nvSpPr>
          <p:cNvPr id="5" name="Footer Placeholder 4">
            <a:extLst>
              <a:ext uri="{FF2B5EF4-FFF2-40B4-BE49-F238E27FC236}">
                <a16:creationId xmlns:a16="http://schemas.microsoft.com/office/drawing/2014/main" xmlns="" id="{39E10702-2ACF-4768-9E91-8CB87B89594D}"/>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xmlns="" id="{E8DFA722-391E-4FCF-8E15-0D7E2EC02B63}"/>
              </a:ext>
            </a:extLst>
          </p:cNvPr>
          <p:cNvSpPr>
            <a:spLocks noGrp="1"/>
          </p:cNvSpPr>
          <p:nvPr>
            <p:ph type="sldNum" sz="quarter" idx="12"/>
          </p:nvPr>
        </p:nvSpPr>
        <p:spPr/>
        <p:txBody>
          <a:bodyPr/>
          <a:lstStyle/>
          <a:p>
            <a:fld id="{DBA1B0FB-D917-4C8C-928F-313BD683BF39}" type="slidenum">
              <a:rPr lang="en-US" smtClean="0"/>
              <a:t>‹#›</a:t>
            </a:fld>
            <a:endParaRPr lang="en-US"/>
          </a:p>
        </p:txBody>
      </p:sp>
      <p:sp>
        <p:nvSpPr>
          <p:cNvPr id="13" name="Rectangle 12">
            <a:extLst>
              <a:ext uri="{FF2B5EF4-FFF2-40B4-BE49-F238E27FC236}">
                <a16:creationId xmlns:a16="http://schemas.microsoft.com/office/drawing/2014/main" xmlns="" id="{80517979-166D-4AAA-ABBC-0C3E5C2ECF37}"/>
              </a:ext>
              <a:ext uri="{C183D7F6-B498-43B3-948B-1728B52AA6E4}">
                <adec:decorative xmlns:adec="http://schemas.microsoft.com/office/drawing/2017/decorative" xmlns="" val="1"/>
              </a:ext>
            </a:extLst>
          </p:cNvPr>
          <p:cNvSpPr/>
          <p:nvPr userDrawn="1"/>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xmlns="" id="{4E111559-B769-4E2A-A891-97B3C4AA6BAC}"/>
              </a:ext>
            </a:extLst>
          </p:cNvPr>
          <p:cNvSpPr/>
          <p:nvPr userDrawn="1"/>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
            <a:extLst>
              <a:ext uri="{FF2B5EF4-FFF2-40B4-BE49-F238E27FC236}">
                <a16:creationId xmlns:a16="http://schemas.microsoft.com/office/drawing/2014/main" xmlns="" id="{754E1219-253E-4FEF-A576-83857F44BA01}"/>
              </a:ext>
            </a:extLst>
          </p:cNvPr>
          <p:cNvSpPr>
            <a:spLocks noGrp="1"/>
          </p:cNvSpPr>
          <p:nvPr>
            <p:ph type="ctrTitle"/>
          </p:nvPr>
        </p:nvSpPr>
        <p:spPr>
          <a:xfrm>
            <a:off x="550863" y="549275"/>
            <a:ext cx="5437187" cy="2986234"/>
          </a:xfrm>
        </p:spPr>
        <p:txBody>
          <a:bodyPr anchor="b" anchorCtr="0">
            <a:noAutofit/>
          </a:bodyPr>
          <a:lstStyle>
            <a:lvl1pPr>
              <a:defRPr sz="6400"/>
            </a:lvl1pPr>
          </a:lstStyle>
          <a:p>
            <a:r>
              <a:rPr lang="en-US"/>
              <a:t>Click to edit Master title style</a:t>
            </a:r>
            <a:endParaRPr lang="en-US" dirty="0"/>
          </a:p>
        </p:txBody>
      </p:sp>
      <p:sp>
        <p:nvSpPr>
          <p:cNvPr id="16" name="Subtitle 2">
            <a:extLst>
              <a:ext uri="{FF2B5EF4-FFF2-40B4-BE49-F238E27FC236}">
                <a16:creationId xmlns:a16="http://schemas.microsoft.com/office/drawing/2014/main" xmlns="" id="{93411FC5-0B5A-4566-9984-827485AF9265}"/>
              </a:ext>
            </a:extLst>
          </p:cNvPr>
          <p:cNvSpPr>
            <a:spLocks noGrp="1"/>
          </p:cNvSpPr>
          <p:nvPr>
            <p:ph type="subTitle" idx="1"/>
          </p:nvPr>
        </p:nvSpPr>
        <p:spPr>
          <a:xfrm>
            <a:off x="550863" y="3816724"/>
            <a:ext cx="5437187" cy="2265216"/>
          </a:xfrm>
        </p:spPr>
        <p:txBody>
          <a:bodyPr>
            <a:noAutofit/>
          </a:bodyPr>
          <a:lstStyle>
            <a:lvl1pPr>
              <a:buNone/>
              <a:defRPr sz="2400"/>
            </a:lvl1pPr>
          </a:lstStyle>
          <a:p>
            <a:r>
              <a:rPr lang="en-US">
                <a:solidFill>
                  <a:schemeClr val="tx1">
                    <a:alpha val="60000"/>
                  </a:schemeClr>
                </a:solidFill>
              </a:rPr>
              <a:t>Click to edit Master subtitle style</a:t>
            </a:r>
            <a:endParaRPr lang="en-US" dirty="0">
              <a:solidFill>
                <a:schemeClr val="tx1">
                  <a:alpha val="60000"/>
                </a:schemeClr>
              </a:solidFill>
            </a:endParaRPr>
          </a:p>
        </p:txBody>
      </p:sp>
    </p:spTree>
    <p:extLst>
      <p:ext uri="{BB962C8B-B14F-4D97-AF65-F5344CB8AC3E}">
        <p14:creationId xmlns:p14="http://schemas.microsoft.com/office/powerpoint/2010/main" val="1023429560"/>
      </p:ext>
    </p:extLst>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Section break">
    <p:bg>
      <p:bgRef idx="1001">
        <a:schemeClr val="bg1"/>
      </p:bgRef>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xmlns="" id="{F75B2FBE-0C5C-48AA-8D7F-9D5B7373CC9A}"/>
              </a:ext>
            </a:extLst>
          </p:cNvPr>
          <p:cNvSpPr>
            <a:spLocks noGrp="1"/>
          </p:cNvSpPr>
          <p:nvPr>
            <p:ph type="pic" sz="quarter" idx="13"/>
          </p:nvPr>
        </p:nvSpPr>
        <p:spPr>
          <a:xfrm>
            <a:off x="0" y="0"/>
            <a:ext cx="12192000" cy="6858000"/>
          </a:xfrm>
          <a:solidFill>
            <a:schemeClr val="bg2"/>
          </a:solidFill>
        </p:spPr>
        <p:txBody>
          <a:bodyPr/>
          <a:lstStyle/>
          <a:p>
            <a:r>
              <a:rPr lang="en-US"/>
              <a:t>Click icon to add picture</a:t>
            </a:r>
          </a:p>
        </p:txBody>
      </p:sp>
      <p:sp>
        <p:nvSpPr>
          <p:cNvPr id="16" name="Subtitle 2">
            <a:extLst>
              <a:ext uri="{FF2B5EF4-FFF2-40B4-BE49-F238E27FC236}">
                <a16:creationId xmlns:a16="http://schemas.microsoft.com/office/drawing/2014/main" xmlns="" id="{93411FC5-0B5A-4566-9984-827485AF9265}"/>
              </a:ext>
            </a:extLst>
          </p:cNvPr>
          <p:cNvSpPr>
            <a:spLocks noGrp="1"/>
          </p:cNvSpPr>
          <p:nvPr>
            <p:ph type="subTitle" idx="1"/>
          </p:nvPr>
        </p:nvSpPr>
        <p:spPr>
          <a:xfrm>
            <a:off x="0" y="3557281"/>
            <a:ext cx="6640285" cy="3300719"/>
          </a:xfrm>
          <a:gradFill>
            <a:gsLst>
              <a:gs pos="0">
                <a:schemeClr val="bg2">
                  <a:alpha val="0"/>
                </a:schemeClr>
              </a:gs>
              <a:gs pos="50000">
                <a:schemeClr val="bg2">
                  <a:alpha val="60000"/>
                </a:schemeClr>
              </a:gs>
            </a:gsLst>
            <a:lin ang="10800000" scaled="1"/>
          </a:gradFill>
        </p:spPr>
        <p:txBody>
          <a:bodyPr>
            <a:noAutofit/>
          </a:bodyPr>
          <a:lstStyle>
            <a:lvl1pPr marL="548640" indent="0">
              <a:lnSpc>
                <a:spcPct val="200000"/>
              </a:lnSpc>
              <a:buNone/>
              <a:defRPr/>
            </a:lvl1pPr>
          </a:lstStyle>
          <a:p>
            <a:r>
              <a:rPr lang="en-US">
                <a:solidFill>
                  <a:schemeClr val="tx1">
                    <a:alpha val="60000"/>
                  </a:schemeClr>
                </a:solidFill>
              </a:rPr>
              <a:t>Click to edit Master subtitle style</a:t>
            </a:r>
            <a:endParaRPr lang="en-US" dirty="0">
              <a:solidFill>
                <a:schemeClr val="tx1">
                  <a:alpha val="60000"/>
                </a:schemeClr>
              </a:solidFill>
            </a:endParaRPr>
          </a:p>
        </p:txBody>
      </p:sp>
      <p:sp>
        <p:nvSpPr>
          <p:cNvPr id="15" name="Title 1">
            <a:extLst>
              <a:ext uri="{FF2B5EF4-FFF2-40B4-BE49-F238E27FC236}">
                <a16:creationId xmlns:a16="http://schemas.microsoft.com/office/drawing/2014/main" xmlns="" id="{754E1219-253E-4FEF-A576-83857F44BA01}"/>
              </a:ext>
            </a:extLst>
          </p:cNvPr>
          <p:cNvSpPr>
            <a:spLocks noGrp="1"/>
          </p:cNvSpPr>
          <p:nvPr>
            <p:ph type="ctrTitle"/>
          </p:nvPr>
        </p:nvSpPr>
        <p:spPr>
          <a:xfrm>
            <a:off x="0" y="0"/>
            <a:ext cx="6640285" cy="3535509"/>
          </a:xfrm>
          <a:gradFill flip="none" rotWithShape="1">
            <a:gsLst>
              <a:gs pos="0">
                <a:schemeClr val="bg2">
                  <a:alpha val="0"/>
                </a:schemeClr>
              </a:gs>
              <a:gs pos="50000">
                <a:schemeClr val="bg2">
                  <a:alpha val="70000"/>
                </a:schemeClr>
              </a:gs>
            </a:gsLst>
            <a:lin ang="10800000" scaled="1"/>
            <a:tileRect/>
          </a:gradFill>
        </p:spPr>
        <p:txBody>
          <a:bodyPr anchor="b" anchorCtr="0">
            <a:noAutofit/>
          </a:bodyPr>
          <a:lstStyle>
            <a:lvl1pPr marL="548640">
              <a:spcAft>
                <a:spcPts val="1200"/>
              </a:spcAft>
              <a:defRPr sz="6400"/>
            </a:lvl1pPr>
          </a:lstStyle>
          <a:p>
            <a:r>
              <a:rPr lang="en-US"/>
              <a:t>Click to edit Master title style</a:t>
            </a:r>
            <a:endParaRPr lang="en-US" dirty="0"/>
          </a:p>
        </p:txBody>
      </p:sp>
    </p:spTree>
    <p:extLst>
      <p:ext uri="{BB962C8B-B14F-4D97-AF65-F5344CB8AC3E}">
        <p14:creationId xmlns:p14="http://schemas.microsoft.com/office/powerpoint/2010/main" val="2229304515"/>
      </p:ext>
    </p:extLst>
  </p:cSld>
  <p:clrMapOvr>
    <a:overrideClrMapping bg1="dk1" tx1="lt1" bg2="dk2" tx2="lt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5_Chart Table Timeline">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xmlns="" id="{3BDBC526-6DCD-4FF6-8395-D8C22E46E527}"/>
              </a:ext>
            </a:extLst>
          </p:cNvPr>
          <p:cNvGrpSpPr/>
          <p:nvPr/>
        </p:nvGrpSpPr>
        <p:grpSpPr>
          <a:xfrm>
            <a:off x="613998" y="5334748"/>
            <a:ext cx="678135" cy="990000"/>
            <a:chOff x="10490969" y="1448827"/>
            <a:chExt cx="678135" cy="990000"/>
          </a:xfrm>
        </p:grpSpPr>
        <p:sp>
          <p:nvSpPr>
            <p:cNvPr id="13" name="Freeform: Shape 12">
              <a:extLst>
                <a:ext uri="{FF2B5EF4-FFF2-40B4-BE49-F238E27FC236}">
                  <a16:creationId xmlns:a16="http://schemas.microsoft.com/office/drawing/2014/main" xmlns="" id="{02ECB475-568C-47AC-B16D-2E202DEB2DE0}"/>
                </a:ext>
              </a:extLst>
            </p:cNvPr>
            <p:cNvSpPr>
              <a:spLocks noChangeAspect="1"/>
            </p:cNvSpPr>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sp>
          <p:nvSpPr>
            <p:cNvPr id="14" name="Oval 13">
              <a:extLst>
                <a:ext uri="{FF2B5EF4-FFF2-40B4-BE49-F238E27FC236}">
                  <a16:creationId xmlns:a16="http://schemas.microsoft.com/office/drawing/2014/main" xmlns="" id="{080D8764-525A-441E-B58F-068E82F09714}"/>
                </a:ext>
              </a:extLst>
            </p:cNvPr>
            <p:cNvSpPr/>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Oval 14">
              <a:extLst>
                <a:ext uri="{FF2B5EF4-FFF2-40B4-BE49-F238E27FC236}">
                  <a16:creationId xmlns:a16="http://schemas.microsoft.com/office/drawing/2014/main" xmlns="" id="{11196109-6F2B-4738-B2FC-2CCC753AABD4}"/>
                </a:ext>
              </a:extLst>
            </p:cNvPr>
            <p:cNvSpPr/>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 name="Freeform: Shape 15">
              <a:extLst>
                <a:ext uri="{FF2B5EF4-FFF2-40B4-BE49-F238E27FC236}">
                  <a16:creationId xmlns:a16="http://schemas.microsoft.com/office/drawing/2014/main" xmlns="" id="{F7E468C2-69B8-470B-85E3-801A3CB1D7E2}"/>
                </a:ext>
              </a:extLst>
            </p:cNvPr>
            <p:cNvSpPr>
              <a:spLocks noChangeAspect="1"/>
            </p:cNvSpPr>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grpSp>
      <p:sp>
        <p:nvSpPr>
          <p:cNvPr id="2" name="Title 1">
            <a:extLst>
              <a:ext uri="{FF2B5EF4-FFF2-40B4-BE49-F238E27FC236}">
                <a16:creationId xmlns:a16="http://schemas.microsoft.com/office/drawing/2014/main" xmlns="" id="{B1A4B040-51E3-4DA0-B21D-EEE173E7536F}"/>
              </a:ext>
            </a:extLst>
          </p:cNvPr>
          <p:cNvSpPr>
            <a:spLocks noGrp="1"/>
          </p:cNvSpPr>
          <p:nvPr>
            <p:ph type="title"/>
          </p:nvPr>
        </p:nvSpPr>
        <p:spPr>
          <a:xfrm>
            <a:off x="550862" y="549275"/>
            <a:ext cx="11091600" cy="1332000"/>
          </a:xfrm>
        </p:spPr>
        <p:txBody>
          <a:bodyPr vert="horz" wrap="square" lIns="0" tIns="0" rIns="0" bIns="0" rtlCol="0" anchor="t" anchorCtr="0">
            <a:noAutofit/>
          </a:bodyPr>
          <a:lstStyle>
            <a:lvl1pPr>
              <a:defRPr lang="en-US" dirty="0"/>
            </a:lvl1pPr>
          </a:lstStyle>
          <a:p>
            <a:pPr lvl="0">
              <a:lnSpc>
                <a:spcPct val="100000"/>
              </a:lnSpc>
            </a:pPr>
            <a:r>
              <a:rPr lang="en-US"/>
              <a:t>Click to edit Master title style</a:t>
            </a:r>
            <a:endParaRPr lang="en-US" dirty="0"/>
          </a:p>
        </p:txBody>
      </p:sp>
      <p:sp>
        <p:nvSpPr>
          <p:cNvPr id="3" name="Content Placeholder 2">
            <a:extLst>
              <a:ext uri="{FF2B5EF4-FFF2-40B4-BE49-F238E27FC236}">
                <a16:creationId xmlns:a16="http://schemas.microsoft.com/office/drawing/2014/main" xmlns="" id="{F8A2CD90-429B-4A55-B6C8-DD6CE6994118}"/>
              </a:ext>
            </a:extLst>
          </p:cNvPr>
          <p:cNvSpPr>
            <a:spLocks noGrp="1"/>
          </p:cNvSpPr>
          <p:nvPr>
            <p:ph idx="1"/>
          </p:nvPr>
        </p:nvSpPr>
        <p:spPr>
          <a:xfrm>
            <a:off x="550863" y="2113199"/>
            <a:ext cx="11090274" cy="3979625"/>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xmlns="" id="{4D4EE704-5DCA-484E-85E0-0E3A7B1C5046}"/>
              </a:ext>
            </a:extLst>
          </p:cNvPr>
          <p:cNvSpPr>
            <a:spLocks noGrp="1"/>
          </p:cNvSpPr>
          <p:nvPr>
            <p:ph type="dt" sz="half" idx="10"/>
          </p:nvPr>
        </p:nvSpPr>
        <p:spPr/>
        <p:txBody>
          <a:bodyPr>
            <a:noAutofit/>
          </a:bodyPr>
          <a:lstStyle/>
          <a:p>
            <a:r>
              <a:rPr lang="en-US"/>
              <a:t>Tuesday, February 2, 20XX</a:t>
            </a:r>
          </a:p>
        </p:txBody>
      </p:sp>
      <p:sp>
        <p:nvSpPr>
          <p:cNvPr id="5" name="Footer Placeholder 4">
            <a:extLst>
              <a:ext uri="{FF2B5EF4-FFF2-40B4-BE49-F238E27FC236}">
                <a16:creationId xmlns:a16="http://schemas.microsoft.com/office/drawing/2014/main" xmlns="" id="{4CA69B66-1C18-44A2-93F7-97DED26F24AB}"/>
              </a:ext>
            </a:extLst>
          </p:cNvPr>
          <p:cNvSpPr>
            <a:spLocks noGrp="1"/>
          </p:cNvSpPr>
          <p:nvPr>
            <p:ph type="ftr" sz="quarter" idx="11"/>
          </p:nvPr>
        </p:nvSpPr>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xmlns="" id="{7E44B5A0-66FA-433A-8DC5-C097C63B4DFC}"/>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6160711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7_Quo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xmlns="" id="{7062BF5C-3876-4161-B4FF-14CA94D326C6}"/>
              </a:ext>
            </a:extLst>
          </p:cNvPr>
          <p:cNvSpPr>
            <a:spLocks noGrp="1"/>
          </p:cNvSpPr>
          <p:nvPr>
            <p:ph type="title"/>
          </p:nvPr>
        </p:nvSpPr>
        <p:spPr>
          <a:xfrm>
            <a:off x="550864" y="549275"/>
            <a:ext cx="3566160" cy="3384550"/>
          </a:xfrm>
        </p:spPr>
        <p:txBody>
          <a:bodyPr wrap="square" anchor="b" anchorCtr="0">
            <a:noAutofit/>
          </a:bodyPr>
          <a:lstStyle>
            <a:lvl1pPr>
              <a:defRPr sz="4000"/>
            </a:lvl1pPr>
          </a:lstStyle>
          <a:p>
            <a:r>
              <a:rPr lang="en-US"/>
              <a:t>Click to edit Master title style</a:t>
            </a:r>
            <a:endParaRPr lang="en-US" dirty="0"/>
          </a:p>
        </p:txBody>
      </p:sp>
      <p:grpSp>
        <p:nvGrpSpPr>
          <p:cNvPr id="8" name="Group 7">
            <a:extLst>
              <a:ext uri="{FF2B5EF4-FFF2-40B4-BE49-F238E27FC236}">
                <a16:creationId xmlns:a16="http://schemas.microsoft.com/office/drawing/2014/main" xmlns="" id="{B17C5C60-EC4D-410B-9997-0B73289605FD}"/>
              </a:ext>
              <a:ext uri="{C183D7F6-B498-43B3-948B-1728B52AA6E4}">
                <adec:decorative xmlns:adec="http://schemas.microsoft.com/office/drawing/2017/decorative" xmlns="" val="1"/>
              </a:ext>
            </a:extLst>
          </p:cNvPr>
          <p:cNvGrpSpPr/>
          <p:nvPr userDrawn="1"/>
        </p:nvGrpSpPr>
        <p:grpSpPr>
          <a:xfrm>
            <a:off x="10822156" y="4143453"/>
            <a:ext cx="734257" cy="760506"/>
            <a:chOff x="5243759" y="1363788"/>
            <a:chExt cx="734257" cy="760506"/>
          </a:xfrm>
        </p:grpSpPr>
        <p:sp>
          <p:nvSpPr>
            <p:cNvPr id="9" name="Freeform 5">
              <a:extLst>
                <a:ext uri="{FF2B5EF4-FFF2-40B4-BE49-F238E27FC236}">
                  <a16:creationId xmlns:a16="http://schemas.microsoft.com/office/drawing/2014/main" xmlns="" id="{0573155C-3428-4F4F-AE66-A519D777EAAE}"/>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 name="Freeform 6">
              <a:extLst>
                <a:ext uri="{FF2B5EF4-FFF2-40B4-BE49-F238E27FC236}">
                  <a16:creationId xmlns:a16="http://schemas.microsoft.com/office/drawing/2014/main" xmlns="" id="{1853496C-159E-4D47-94B5-0835FB6511BA}"/>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Freeform 8">
              <a:extLst>
                <a:ext uri="{FF2B5EF4-FFF2-40B4-BE49-F238E27FC236}">
                  <a16:creationId xmlns:a16="http://schemas.microsoft.com/office/drawing/2014/main" xmlns="" id="{CE93E330-715B-44E8-84D9-CE166D428DAB}"/>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2" name="Oval 11">
            <a:extLst>
              <a:ext uri="{FF2B5EF4-FFF2-40B4-BE49-F238E27FC236}">
                <a16:creationId xmlns:a16="http://schemas.microsoft.com/office/drawing/2014/main" xmlns="" id="{80A2FA6F-99B7-4984-A80C-570644889F02}"/>
              </a:ext>
              <a:ext uri="{C183D7F6-B498-43B3-948B-1728B52AA6E4}">
                <adec:decorative xmlns:adec="http://schemas.microsoft.com/office/drawing/2017/decorative" xmlns="" val="1"/>
              </a:ext>
            </a:extLst>
          </p:cNvPr>
          <p:cNvSpPr>
            <a:spLocks noChangeAspect="1"/>
          </p:cNvSpPr>
          <p:nvPr userDrawn="1"/>
        </p:nvSpPr>
        <p:spPr>
          <a:xfrm>
            <a:off x="5668780" y="5059009"/>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 name="Content Placeholder 16">
            <a:extLst>
              <a:ext uri="{FF2B5EF4-FFF2-40B4-BE49-F238E27FC236}">
                <a16:creationId xmlns:a16="http://schemas.microsoft.com/office/drawing/2014/main" xmlns="" id="{439C8C03-81B3-4DE8-B96A-78258E4467CC}"/>
              </a:ext>
            </a:extLst>
          </p:cNvPr>
          <p:cNvSpPr>
            <a:spLocks noGrp="1"/>
          </p:cNvSpPr>
          <p:nvPr>
            <p:ph sz="quarter" idx="15"/>
          </p:nvPr>
        </p:nvSpPr>
        <p:spPr>
          <a:xfrm>
            <a:off x="550863" y="4097338"/>
            <a:ext cx="3565524" cy="2351087"/>
          </a:xfrm>
        </p:spPr>
        <p:txBody>
          <a:bodyPr>
            <a:noAutofit/>
          </a:bodyPr>
          <a:lstStyle>
            <a:lvl1pPr>
              <a:buNone/>
              <a:defRPr sz="2400"/>
            </a:lvl1pPr>
            <a:lvl2pPr>
              <a:defRPr sz="2000"/>
            </a:lvl2pPr>
            <a:lvl3pPr>
              <a:defRPr sz="2000"/>
            </a:lvl3pPr>
            <a:lvl4pPr>
              <a:defRPr sz="2000"/>
            </a:lvl4pPr>
            <a:lvl5pPr>
              <a:defRPr sz="2000"/>
            </a:lvl5pPr>
          </a:lstStyle>
          <a:p>
            <a:pPr lvl="0"/>
            <a:r>
              <a:rPr lang="en-US"/>
              <a:t>Click to edit Master text styles</a:t>
            </a:r>
          </a:p>
        </p:txBody>
      </p:sp>
      <p:sp>
        <p:nvSpPr>
          <p:cNvPr id="15" name="Picture Placeholder 14">
            <a:extLst>
              <a:ext uri="{FF2B5EF4-FFF2-40B4-BE49-F238E27FC236}">
                <a16:creationId xmlns:a16="http://schemas.microsoft.com/office/drawing/2014/main" xmlns="" id="{C1FBB56D-C8B1-4ED9-A5DB-72BA636DADF3}"/>
              </a:ext>
            </a:extLst>
          </p:cNvPr>
          <p:cNvSpPr>
            <a:spLocks noGrp="1"/>
          </p:cNvSpPr>
          <p:nvPr>
            <p:ph type="pic" sz="quarter" idx="13"/>
          </p:nvPr>
        </p:nvSpPr>
        <p:spPr>
          <a:xfrm>
            <a:off x="5535809" y="656633"/>
            <a:ext cx="5132388" cy="5132388"/>
          </a:xfrm>
          <a:custGeom>
            <a:avLst/>
            <a:gdLst>
              <a:gd name="connsiteX0" fmla="*/ 2566194 w 5132388"/>
              <a:gd name="connsiteY0" fmla="*/ 0 h 5132388"/>
              <a:gd name="connsiteX1" fmla="*/ 5132388 w 5132388"/>
              <a:gd name="connsiteY1" fmla="*/ 2566194 h 5132388"/>
              <a:gd name="connsiteX2" fmla="*/ 2566194 w 5132388"/>
              <a:gd name="connsiteY2" fmla="*/ 5132388 h 5132388"/>
              <a:gd name="connsiteX3" fmla="*/ 0 w 5132388"/>
              <a:gd name="connsiteY3" fmla="*/ 2566194 h 5132388"/>
              <a:gd name="connsiteX4" fmla="*/ 2566194 w 5132388"/>
              <a:gd name="connsiteY4" fmla="*/ 0 h 51323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2388" h="5132388">
                <a:moveTo>
                  <a:pt x="2566194" y="0"/>
                </a:moveTo>
                <a:cubicBezTo>
                  <a:pt x="3983464" y="0"/>
                  <a:pt x="5132388" y="1148924"/>
                  <a:pt x="5132388" y="2566194"/>
                </a:cubicBezTo>
                <a:cubicBezTo>
                  <a:pt x="5132388" y="3983464"/>
                  <a:pt x="3983464" y="5132388"/>
                  <a:pt x="2566194" y="5132388"/>
                </a:cubicBezTo>
                <a:cubicBezTo>
                  <a:pt x="1148924" y="5132388"/>
                  <a:pt x="0" y="3983464"/>
                  <a:pt x="0" y="2566194"/>
                </a:cubicBezTo>
                <a:cubicBezTo>
                  <a:pt x="0" y="1148924"/>
                  <a:pt x="1148924" y="0"/>
                  <a:pt x="2566194" y="0"/>
                </a:cubicBezTo>
                <a:close/>
              </a:path>
            </a:pathLst>
          </a:custGeom>
          <a:solidFill>
            <a:schemeClr val="accent5"/>
          </a:solidFill>
        </p:spPr>
        <p:txBody>
          <a:bodyPr wrap="square">
            <a:noAutofit/>
          </a:bodyPr>
          <a:lstStyle/>
          <a:p>
            <a:r>
              <a:rPr lang="en-US"/>
              <a:t>Click icon to add picture</a:t>
            </a:r>
          </a:p>
        </p:txBody>
      </p:sp>
      <p:sp>
        <p:nvSpPr>
          <p:cNvPr id="2" name="Date Placeholder 1">
            <a:extLst>
              <a:ext uri="{FF2B5EF4-FFF2-40B4-BE49-F238E27FC236}">
                <a16:creationId xmlns:a16="http://schemas.microsoft.com/office/drawing/2014/main" xmlns=""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xmlns=""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xmlns=""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0630871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8_Team">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xmlns="" id="{E38C6F9E-A74F-4F54-9409-B6B93DF8CE78}"/>
              </a:ext>
              <a:ext uri="{C183D7F6-B498-43B3-948B-1728B52AA6E4}">
                <adec:decorative xmlns:adec="http://schemas.microsoft.com/office/drawing/2017/decorative" xmlns="" val="1"/>
              </a:ext>
            </a:extLst>
          </p:cNvPr>
          <p:cNvSpPr/>
          <p:nvPr userDrawn="1"/>
        </p:nvSpPr>
        <p:spPr>
          <a:xfrm>
            <a:off x="0" y="5773729"/>
            <a:ext cx="12192000" cy="1084271"/>
          </a:xfrm>
          <a:prstGeom prst="rect">
            <a:avLst/>
          </a:prstGeom>
          <a:gradFill flip="none" rotWithShape="1">
            <a:gsLst>
              <a:gs pos="100000">
                <a:schemeClr val="bg2">
                  <a:alpha val="60000"/>
                </a:schemeClr>
              </a:gs>
              <a:gs pos="40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34" name="Oval 33">
            <a:extLst>
              <a:ext uri="{FF2B5EF4-FFF2-40B4-BE49-F238E27FC236}">
                <a16:creationId xmlns:a16="http://schemas.microsoft.com/office/drawing/2014/main" xmlns="" id="{6F0F71C5-78A4-4793-9BD4-3DF0EE3E3EB7}"/>
              </a:ext>
              <a:ext uri="{C183D7F6-B498-43B3-948B-1728B52AA6E4}">
                <adec:decorative xmlns:adec="http://schemas.microsoft.com/office/drawing/2017/decorative" xmlns="" val="1"/>
              </a:ext>
            </a:extLst>
          </p:cNvPr>
          <p:cNvSpPr>
            <a:spLocks noChangeAspect="1"/>
          </p:cNvSpPr>
          <p:nvPr userDrawn="1"/>
        </p:nvSpPr>
        <p:spPr>
          <a:xfrm>
            <a:off x="10288775" y="762609"/>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0" name="Title 5">
            <a:extLst>
              <a:ext uri="{FF2B5EF4-FFF2-40B4-BE49-F238E27FC236}">
                <a16:creationId xmlns:a16="http://schemas.microsoft.com/office/drawing/2014/main" xmlns="" id="{36F60F77-4CC9-4F86-B70A-85012C6588A0}"/>
              </a:ext>
            </a:extLst>
          </p:cNvPr>
          <p:cNvSpPr>
            <a:spLocks noGrp="1"/>
          </p:cNvSpPr>
          <p:nvPr>
            <p:ph type="ctrTitle" hasCustomPrompt="1"/>
          </p:nvPr>
        </p:nvSpPr>
        <p:spPr>
          <a:xfrm>
            <a:off x="548640" y="548640"/>
            <a:ext cx="8281987" cy="1253041"/>
          </a:xfrm>
        </p:spPr>
        <p:txBody>
          <a:bodyPr>
            <a:noAutofit/>
          </a:bodyPr>
          <a:lstStyle/>
          <a:p>
            <a:r>
              <a:rPr lang="en-US" dirty="0"/>
              <a:t>Team</a:t>
            </a:r>
          </a:p>
        </p:txBody>
      </p:sp>
      <p:grpSp>
        <p:nvGrpSpPr>
          <p:cNvPr id="51" name="Group 50">
            <a:extLst>
              <a:ext uri="{FF2B5EF4-FFF2-40B4-BE49-F238E27FC236}">
                <a16:creationId xmlns:a16="http://schemas.microsoft.com/office/drawing/2014/main" xmlns="" id="{E6093F87-C1F6-4FAB-B891-6F7D7FC20751}"/>
              </a:ext>
              <a:ext uri="{C183D7F6-B498-43B3-948B-1728B52AA6E4}">
                <adec:decorative xmlns:adec="http://schemas.microsoft.com/office/drawing/2017/decorative" xmlns="" val="1"/>
              </a:ext>
            </a:extLst>
          </p:cNvPr>
          <p:cNvGrpSpPr/>
          <p:nvPr userDrawn="1"/>
        </p:nvGrpSpPr>
        <p:grpSpPr>
          <a:xfrm>
            <a:off x="1800565" y="4518946"/>
            <a:ext cx="1980001" cy="1363916"/>
            <a:chOff x="4879602" y="3781429"/>
            <a:chExt cx="1980001" cy="1363916"/>
          </a:xfrm>
        </p:grpSpPr>
        <p:sp>
          <p:nvSpPr>
            <p:cNvPr id="52" name="Freeform: Shape 51">
              <a:extLst>
                <a:ext uri="{FF2B5EF4-FFF2-40B4-BE49-F238E27FC236}">
                  <a16:creationId xmlns:a16="http://schemas.microsoft.com/office/drawing/2014/main" xmlns="" id="{E1A4FD5C-1E5B-46D1-BA9D-99928D19AF04}"/>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53" name="Freeform: Shape 52">
              <a:extLst>
                <a:ext uri="{FF2B5EF4-FFF2-40B4-BE49-F238E27FC236}">
                  <a16:creationId xmlns:a16="http://schemas.microsoft.com/office/drawing/2014/main" xmlns="" id="{B7DF0ED5-A971-408F-A055-C7E5D7A623CD}"/>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tx1"/>
                </a:solidFill>
              </a:endParaRPr>
            </a:p>
          </p:txBody>
        </p:sp>
        <p:sp>
          <p:nvSpPr>
            <p:cNvPr id="54" name="Oval 53">
              <a:extLst>
                <a:ext uri="{FF2B5EF4-FFF2-40B4-BE49-F238E27FC236}">
                  <a16:creationId xmlns:a16="http://schemas.microsoft.com/office/drawing/2014/main" xmlns="" id="{AA81F353-4C5B-4A37-9846-2C1E2D0FC25F}"/>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5" name="Oval 54">
              <a:extLst>
                <a:ext uri="{FF2B5EF4-FFF2-40B4-BE49-F238E27FC236}">
                  <a16:creationId xmlns:a16="http://schemas.microsoft.com/office/drawing/2014/main" xmlns="" id="{42B74EA3-11CE-4D3F-99AD-162563447653}"/>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56" name="Picture Placeholder 55">
            <a:extLst>
              <a:ext uri="{FF2B5EF4-FFF2-40B4-BE49-F238E27FC236}">
                <a16:creationId xmlns:a16="http://schemas.microsoft.com/office/drawing/2014/main" xmlns="" id="{8F41896B-6DDA-4F82-9F74-3EBF93A3CD58}"/>
              </a:ext>
            </a:extLst>
          </p:cNvPr>
          <p:cNvSpPr>
            <a:spLocks noGrp="1"/>
          </p:cNvSpPr>
          <p:nvPr>
            <p:ph type="pic" sz="quarter" idx="13"/>
          </p:nvPr>
        </p:nvSpPr>
        <p:spPr>
          <a:xfrm>
            <a:off x="1078992" y="1990724"/>
            <a:ext cx="1691640" cy="1435608"/>
          </a:xfrm>
          <a:solidFill>
            <a:schemeClr val="accent5"/>
          </a:solidFill>
        </p:spPr>
        <p:txBody>
          <a:bodyPr>
            <a:noAutofit/>
          </a:bodyPr>
          <a:lstStyle/>
          <a:p>
            <a:r>
              <a:rPr lang="en-US"/>
              <a:t>Click icon to add picture</a:t>
            </a:r>
          </a:p>
        </p:txBody>
      </p:sp>
      <p:sp>
        <p:nvSpPr>
          <p:cNvPr id="57" name="Picture Placeholder 55">
            <a:extLst>
              <a:ext uri="{FF2B5EF4-FFF2-40B4-BE49-F238E27FC236}">
                <a16:creationId xmlns:a16="http://schemas.microsoft.com/office/drawing/2014/main" xmlns="" id="{EF85499B-C29A-4C8B-922C-7CE4771E352C}"/>
              </a:ext>
            </a:extLst>
          </p:cNvPr>
          <p:cNvSpPr>
            <a:spLocks noGrp="1"/>
          </p:cNvSpPr>
          <p:nvPr>
            <p:ph type="pic" sz="quarter" idx="14"/>
          </p:nvPr>
        </p:nvSpPr>
        <p:spPr>
          <a:xfrm>
            <a:off x="3838384" y="1990724"/>
            <a:ext cx="1691640" cy="1435608"/>
          </a:xfrm>
          <a:solidFill>
            <a:schemeClr val="accent5"/>
          </a:solidFill>
        </p:spPr>
        <p:txBody>
          <a:bodyPr>
            <a:noAutofit/>
          </a:bodyPr>
          <a:lstStyle/>
          <a:p>
            <a:r>
              <a:rPr lang="en-US"/>
              <a:t>Click icon to add picture</a:t>
            </a:r>
          </a:p>
        </p:txBody>
      </p:sp>
      <p:sp>
        <p:nvSpPr>
          <p:cNvPr id="58" name="Picture Placeholder 55">
            <a:extLst>
              <a:ext uri="{FF2B5EF4-FFF2-40B4-BE49-F238E27FC236}">
                <a16:creationId xmlns:a16="http://schemas.microsoft.com/office/drawing/2014/main" xmlns="" id="{F82A1DB8-0AE7-4E17-B07B-FCF45B85EE17}"/>
              </a:ext>
            </a:extLst>
          </p:cNvPr>
          <p:cNvSpPr>
            <a:spLocks noGrp="1"/>
          </p:cNvSpPr>
          <p:nvPr>
            <p:ph type="pic" sz="quarter" idx="15"/>
          </p:nvPr>
        </p:nvSpPr>
        <p:spPr>
          <a:xfrm>
            <a:off x="6661976" y="1993392"/>
            <a:ext cx="1691640" cy="1435608"/>
          </a:xfrm>
          <a:solidFill>
            <a:schemeClr val="accent5"/>
          </a:solidFill>
        </p:spPr>
        <p:txBody>
          <a:bodyPr>
            <a:noAutofit/>
          </a:bodyPr>
          <a:lstStyle/>
          <a:p>
            <a:r>
              <a:rPr lang="en-US"/>
              <a:t>Click icon to add picture</a:t>
            </a:r>
            <a:endParaRPr lang="en-US" dirty="0"/>
          </a:p>
        </p:txBody>
      </p:sp>
      <p:sp>
        <p:nvSpPr>
          <p:cNvPr id="59" name="Picture Placeholder 55">
            <a:extLst>
              <a:ext uri="{FF2B5EF4-FFF2-40B4-BE49-F238E27FC236}">
                <a16:creationId xmlns:a16="http://schemas.microsoft.com/office/drawing/2014/main" xmlns="" id="{A83EEB6C-83B7-471D-B5A4-4071534048D2}"/>
              </a:ext>
            </a:extLst>
          </p:cNvPr>
          <p:cNvSpPr>
            <a:spLocks noGrp="1"/>
          </p:cNvSpPr>
          <p:nvPr>
            <p:ph type="pic" sz="quarter" idx="16"/>
          </p:nvPr>
        </p:nvSpPr>
        <p:spPr>
          <a:xfrm>
            <a:off x="9485568" y="1990724"/>
            <a:ext cx="1691640" cy="1435608"/>
          </a:xfrm>
          <a:solidFill>
            <a:schemeClr val="accent5"/>
          </a:solidFill>
        </p:spPr>
        <p:txBody>
          <a:bodyPr>
            <a:noAutofit/>
          </a:bodyPr>
          <a:lstStyle/>
          <a:p>
            <a:r>
              <a:rPr lang="en-US"/>
              <a:t>Click icon to add picture</a:t>
            </a:r>
          </a:p>
        </p:txBody>
      </p:sp>
      <p:sp>
        <p:nvSpPr>
          <p:cNvPr id="63" name="Text Placeholder 62">
            <a:extLst>
              <a:ext uri="{FF2B5EF4-FFF2-40B4-BE49-F238E27FC236}">
                <a16:creationId xmlns:a16="http://schemas.microsoft.com/office/drawing/2014/main" xmlns="" id="{17A96A8C-F792-485A-9BB9-4DEDCA0CE6B8}"/>
              </a:ext>
            </a:extLst>
          </p:cNvPr>
          <p:cNvSpPr>
            <a:spLocks noGrp="1"/>
          </p:cNvSpPr>
          <p:nvPr>
            <p:ph type="body" sz="quarter" idx="18" hasCustomPrompt="1"/>
          </p:nvPr>
        </p:nvSpPr>
        <p:spPr>
          <a:xfrm>
            <a:off x="1079500" y="3781425"/>
            <a:ext cx="1711325" cy="365760"/>
          </a:xfrm>
        </p:spPr>
        <p:txBody>
          <a:bodyPr>
            <a:noAutofit/>
          </a:bodyPr>
          <a:lstStyle>
            <a:lvl1pPr>
              <a:buNone/>
              <a:defRPr sz="2000" b="1"/>
            </a:lvl1pPr>
          </a:lstStyle>
          <a:p>
            <a:pPr lvl="0"/>
            <a:r>
              <a:rPr lang="en-US" dirty="0"/>
              <a:t>Name</a:t>
            </a:r>
          </a:p>
        </p:txBody>
      </p:sp>
      <p:sp>
        <p:nvSpPr>
          <p:cNvPr id="61" name="Text Placeholder 60">
            <a:extLst>
              <a:ext uri="{FF2B5EF4-FFF2-40B4-BE49-F238E27FC236}">
                <a16:creationId xmlns:a16="http://schemas.microsoft.com/office/drawing/2014/main" xmlns="" id="{6C65AE07-519E-4E3B-8521-621C8343914D}"/>
              </a:ext>
            </a:extLst>
          </p:cNvPr>
          <p:cNvSpPr>
            <a:spLocks noGrp="1"/>
          </p:cNvSpPr>
          <p:nvPr>
            <p:ph type="body" sz="quarter" idx="17" hasCustomPrompt="1"/>
          </p:nvPr>
        </p:nvSpPr>
        <p:spPr>
          <a:xfrm>
            <a:off x="1078733" y="4232949"/>
            <a:ext cx="1711572" cy="638175"/>
          </a:xfrm>
        </p:spPr>
        <p:txBody>
          <a:bodyPr>
            <a:noAutofit/>
          </a:bodyPr>
          <a:lstStyle>
            <a:lvl1pPr>
              <a:buNone/>
              <a:defRPr sz="1800"/>
            </a:lvl1pPr>
          </a:lstStyle>
          <a:p>
            <a:pPr lvl="0"/>
            <a:r>
              <a:rPr lang="en-US" dirty="0"/>
              <a:t>Title</a:t>
            </a:r>
          </a:p>
        </p:txBody>
      </p:sp>
      <p:sp>
        <p:nvSpPr>
          <p:cNvPr id="65" name="Text Placeholder 62">
            <a:extLst>
              <a:ext uri="{FF2B5EF4-FFF2-40B4-BE49-F238E27FC236}">
                <a16:creationId xmlns:a16="http://schemas.microsoft.com/office/drawing/2014/main" xmlns="" id="{FB878318-C287-428B-8105-429BC4B03F55}"/>
              </a:ext>
            </a:extLst>
          </p:cNvPr>
          <p:cNvSpPr>
            <a:spLocks noGrp="1"/>
          </p:cNvSpPr>
          <p:nvPr>
            <p:ph type="body" sz="quarter" idx="20" hasCustomPrompt="1"/>
          </p:nvPr>
        </p:nvSpPr>
        <p:spPr>
          <a:xfrm>
            <a:off x="3839151" y="3781425"/>
            <a:ext cx="1711325" cy="365760"/>
          </a:xfrm>
        </p:spPr>
        <p:txBody>
          <a:bodyPr>
            <a:noAutofit/>
          </a:bodyPr>
          <a:lstStyle>
            <a:lvl1pPr>
              <a:buNone/>
              <a:defRPr sz="2000" b="1"/>
            </a:lvl1pPr>
          </a:lstStyle>
          <a:p>
            <a:pPr lvl="0"/>
            <a:r>
              <a:rPr lang="en-US" dirty="0"/>
              <a:t>Name</a:t>
            </a:r>
          </a:p>
        </p:txBody>
      </p:sp>
      <p:sp>
        <p:nvSpPr>
          <p:cNvPr id="64" name="Text Placeholder 60">
            <a:extLst>
              <a:ext uri="{FF2B5EF4-FFF2-40B4-BE49-F238E27FC236}">
                <a16:creationId xmlns:a16="http://schemas.microsoft.com/office/drawing/2014/main" xmlns="" id="{1465E516-2CEF-4F9E-9375-7D41DCFCBB41}"/>
              </a:ext>
            </a:extLst>
          </p:cNvPr>
          <p:cNvSpPr>
            <a:spLocks noGrp="1"/>
          </p:cNvSpPr>
          <p:nvPr>
            <p:ph type="body" sz="quarter" idx="19" hasCustomPrompt="1"/>
          </p:nvPr>
        </p:nvSpPr>
        <p:spPr>
          <a:xfrm>
            <a:off x="3838384" y="4232949"/>
            <a:ext cx="1711572" cy="638175"/>
          </a:xfrm>
        </p:spPr>
        <p:txBody>
          <a:bodyPr>
            <a:noAutofit/>
          </a:bodyPr>
          <a:lstStyle>
            <a:lvl1pPr>
              <a:buNone/>
              <a:defRPr sz="1800"/>
            </a:lvl1pPr>
          </a:lstStyle>
          <a:p>
            <a:pPr lvl="0"/>
            <a:r>
              <a:rPr lang="en-US" dirty="0"/>
              <a:t>Title</a:t>
            </a:r>
          </a:p>
        </p:txBody>
      </p:sp>
      <p:sp>
        <p:nvSpPr>
          <p:cNvPr id="67" name="Text Placeholder 62">
            <a:extLst>
              <a:ext uri="{FF2B5EF4-FFF2-40B4-BE49-F238E27FC236}">
                <a16:creationId xmlns:a16="http://schemas.microsoft.com/office/drawing/2014/main" xmlns="" id="{FE012CE3-36AA-4016-A88E-27BCFFEFD69F}"/>
              </a:ext>
            </a:extLst>
          </p:cNvPr>
          <p:cNvSpPr>
            <a:spLocks noGrp="1"/>
          </p:cNvSpPr>
          <p:nvPr>
            <p:ph type="body" sz="quarter" idx="22" hasCustomPrompt="1"/>
          </p:nvPr>
        </p:nvSpPr>
        <p:spPr>
          <a:xfrm>
            <a:off x="6662743" y="3781425"/>
            <a:ext cx="1711325" cy="365760"/>
          </a:xfrm>
        </p:spPr>
        <p:txBody>
          <a:bodyPr>
            <a:noAutofit/>
          </a:bodyPr>
          <a:lstStyle>
            <a:lvl1pPr>
              <a:buNone/>
              <a:defRPr sz="2000" b="1"/>
            </a:lvl1pPr>
          </a:lstStyle>
          <a:p>
            <a:pPr lvl="0"/>
            <a:r>
              <a:rPr lang="en-US" dirty="0"/>
              <a:t>Name</a:t>
            </a:r>
          </a:p>
        </p:txBody>
      </p:sp>
      <p:sp>
        <p:nvSpPr>
          <p:cNvPr id="66" name="Text Placeholder 60">
            <a:extLst>
              <a:ext uri="{FF2B5EF4-FFF2-40B4-BE49-F238E27FC236}">
                <a16:creationId xmlns:a16="http://schemas.microsoft.com/office/drawing/2014/main" xmlns="" id="{8D5671AF-0137-4226-8A84-2784817E519C}"/>
              </a:ext>
            </a:extLst>
          </p:cNvPr>
          <p:cNvSpPr>
            <a:spLocks noGrp="1"/>
          </p:cNvSpPr>
          <p:nvPr>
            <p:ph type="body" sz="quarter" idx="21" hasCustomPrompt="1"/>
          </p:nvPr>
        </p:nvSpPr>
        <p:spPr>
          <a:xfrm>
            <a:off x="6661976" y="4232949"/>
            <a:ext cx="1711572" cy="638175"/>
          </a:xfrm>
        </p:spPr>
        <p:txBody>
          <a:bodyPr>
            <a:noAutofit/>
          </a:bodyPr>
          <a:lstStyle>
            <a:lvl1pPr>
              <a:buNone/>
              <a:defRPr sz="1800"/>
            </a:lvl1pPr>
          </a:lstStyle>
          <a:p>
            <a:pPr lvl="0"/>
            <a:r>
              <a:rPr lang="en-US" dirty="0"/>
              <a:t>Title</a:t>
            </a:r>
          </a:p>
        </p:txBody>
      </p:sp>
      <p:sp>
        <p:nvSpPr>
          <p:cNvPr id="69" name="Text Placeholder 62">
            <a:extLst>
              <a:ext uri="{FF2B5EF4-FFF2-40B4-BE49-F238E27FC236}">
                <a16:creationId xmlns:a16="http://schemas.microsoft.com/office/drawing/2014/main" xmlns="" id="{DA1587F0-23BF-4FB8-B06C-2B0AA928E931}"/>
              </a:ext>
            </a:extLst>
          </p:cNvPr>
          <p:cNvSpPr>
            <a:spLocks noGrp="1"/>
          </p:cNvSpPr>
          <p:nvPr>
            <p:ph type="body" sz="quarter" idx="24" hasCustomPrompt="1"/>
          </p:nvPr>
        </p:nvSpPr>
        <p:spPr>
          <a:xfrm>
            <a:off x="9433112" y="3787288"/>
            <a:ext cx="1711325" cy="365760"/>
          </a:xfrm>
        </p:spPr>
        <p:txBody>
          <a:bodyPr>
            <a:noAutofit/>
          </a:bodyPr>
          <a:lstStyle>
            <a:lvl1pPr>
              <a:buNone/>
              <a:defRPr sz="2000" b="1"/>
            </a:lvl1pPr>
          </a:lstStyle>
          <a:p>
            <a:pPr lvl="0"/>
            <a:r>
              <a:rPr lang="en-US" dirty="0"/>
              <a:t>Name</a:t>
            </a:r>
          </a:p>
        </p:txBody>
      </p:sp>
      <p:sp>
        <p:nvSpPr>
          <p:cNvPr id="68" name="Text Placeholder 60">
            <a:extLst>
              <a:ext uri="{FF2B5EF4-FFF2-40B4-BE49-F238E27FC236}">
                <a16:creationId xmlns:a16="http://schemas.microsoft.com/office/drawing/2014/main" xmlns="" id="{565C0B22-B5E7-44BB-A17C-7FB5BB5D82BB}"/>
              </a:ext>
            </a:extLst>
          </p:cNvPr>
          <p:cNvSpPr>
            <a:spLocks noGrp="1"/>
          </p:cNvSpPr>
          <p:nvPr>
            <p:ph type="body" sz="quarter" idx="23" hasCustomPrompt="1"/>
          </p:nvPr>
        </p:nvSpPr>
        <p:spPr>
          <a:xfrm>
            <a:off x="9432345" y="4238812"/>
            <a:ext cx="1711572" cy="638175"/>
          </a:xfrm>
        </p:spPr>
        <p:txBody>
          <a:bodyPr>
            <a:noAutofit/>
          </a:bodyPr>
          <a:lstStyle>
            <a:lvl1pPr>
              <a:buNone/>
              <a:defRPr sz="1800"/>
            </a:lvl1pPr>
          </a:lstStyle>
          <a:p>
            <a:pPr lvl="0"/>
            <a:r>
              <a:rPr lang="en-US" dirty="0"/>
              <a:t>Title</a:t>
            </a:r>
          </a:p>
        </p:txBody>
      </p:sp>
      <p:sp>
        <p:nvSpPr>
          <p:cNvPr id="4" name="Date Placeholder 3">
            <a:extLst>
              <a:ext uri="{FF2B5EF4-FFF2-40B4-BE49-F238E27FC236}">
                <a16:creationId xmlns:a16="http://schemas.microsoft.com/office/drawing/2014/main" xmlns="" id="{D8661572-1A59-4E3B-BA65-3329E9468C69}"/>
              </a:ext>
            </a:extLst>
          </p:cNvPr>
          <p:cNvSpPr>
            <a:spLocks noGrp="1"/>
          </p:cNvSpPr>
          <p:nvPr>
            <p:ph type="dt" sz="half" idx="10"/>
          </p:nvPr>
        </p:nvSpPr>
        <p:spPr/>
        <p:txBody>
          <a:bodyPr>
            <a:noAutofit/>
          </a:bodyPr>
          <a:lstStyle/>
          <a:p>
            <a:r>
              <a:rPr lang="en-US"/>
              <a:t>Tuesday, February 2, 20XX</a:t>
            </a:r>
            <a:endParaRPr lang="en-US" dirty="0"/>
          </a:p>
        </p:txBody>
      </p:sp>
      <p:sp>
        <p:nvSpPr>
          <p:cNvPr id="5" name="Footer Placeholder 4">
            <a:extLst>
              <a:ext uri="{FF2B5EF4-FFF2-40B4-BE49-F238E27FC236}">
                <a16:creationId xmlns:a16="http://schemas.microsoft.com/office/drawing/2014/main" xmlns="" id="{AFEF84F1-99FE-4F0B-9E76-F581C2C1B6D9}"/>
              </a:ext>
            </a:extLst>
          </p:cNvPr>
          <p:cNvSpPr>
            <a:spLocks noGrp="1"/>
          </p:cNvSpPr>
          <p:nvPr>
            <p:ph type="ftr" sz="quarter" idx="11"/>
          </p:nvPr>
        </p:nvSpPr>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xmlns="" id="{97B2D769-16B1-43C4-BF14-3175533511ED}"/>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7157769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10_Content 2 column (comparison slide)">
    <p:spTree>
      <p:nvGrpSpPr>
        <p:cNvPr id="1" name=""/>
        <p:cNvGrpSpPr/>
        <p:nvPr/>
      </p:nvGrpSpPr>
      <p:grpSpPr>
        <a:xfrm>
          <a:off x="0" y="0"/>
          <a:ext cx="0" cy="0"/>
          <a:chOff x="0" y="0"/>
          <a:chExt cx="0" cy="0"/>
        </a:xfrm>
      </p:grpSpPr>
      <p:sp>
        <p:nvSpPr>
          <p:cNvPr id="12" name="Oval 11">
            <a:extLst>
              <a:ext uri="{FF2B5EF4-FFF2-40B4-BE49-F238E27FC236}">
                <a16:creationId xmlns:a16="http://schemas.microsoft.com/office/drawing/2014/main" xmlns="" id="{FD65A50E-2F73-4426-8586-9731AFA2D2E0}"/>
              </a:ext>
            </a:extLst>
          </p:cNvPr>
          <p:cNvSpPr>
            <a:spLocks noChangeAspect="1"/>
          </p:cNvSpPr>
          <p:nvPr/>
        </p:nvSpPr>
        <p:spPr>
          <a:xfrm>
            <a:off x="11091612" y="5893466"/>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Rectangle 10">
            <a:extLst>
              <a:ext uri="{FF2B5EF4-FFF2-40B4-BE49-F238E27FC236}">
                <a16:creationId xmlns:a16="http://schemas.microsoft.com/office/drawing/2014/main" xmlns="" id="{EB89C080-4102-49AE-BDA9-59A4A67E2486}"/>
              </a:ext>
            </a:extLst>
          </p:cNvPr>
          <p:cNvSpPr/>
          <p:nvPr/>
        </p:nvSpPr>
        <p:spPr>
          <a:xfrm>
            <a:off x="11451612" y="5827878"/>
            <a:ext cx="379049" cy="360000"/>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 name="Title 1">
            <a:extLst>
              <a:ext uri="{FF2B5EF4-FFF2-40B4-BE49-F238E27FC236}">
                <a16:creationId xmlns:a16="http://schemas.microsoft.com/office/drawing/2014/main" xmlns="" id="{DDE62014-F04C-495A-964E-6B888D49CDE9}"/>
              </a:ext>
            </a:extLst>
          </p:cNvPr>
          <p:cNvSpPr>
            <a:spLocks noGrp="1"/>
          </p:cNvSpPr>
          <p:nvPr>
            <p:ph type="title"/>
          </p:nvPr>
        </p:nvSpPr>
        <p:spPr>
          <a:xfrm>
            <a:off x="550862" y="549275"/>
            <a:ext cx="11097551" cy="1332000"/>
          </a:xfrm>
        </p:spPr>
        <p:txBody>
          <a:bodyPr vert="horz" wrap="square" lIns="0" tIns="0" rIns="0" bIns="0" rtlCol="0" anchor="t" anchorCtr="0">
            <a:noAutofit/>
          </a:bodyPr>
          <a:lstStyle>
            <a:lvl1pPr>
              <a:defRPr lang="en-US" sz="4800" dirty="0"/>
            </a:lvl1pPr>
          </a:lstStyle>
          <a:p>
            <a:pPr lvl="0">
              <a:lnSpc>
                <a:spcPct val="100000"/>
              </a:lnSpc>
            </a:pPr>
            <a:r>
              <a:rPr lang="en-US"/>
              <a:t>Click to edit Master title style</a:t>
            </a:r>
            <a:endParaRPr lang="en-US" dirty="0"/>
          </a:p>
        </p:txBody>
      </p:sp>
      <p:sp>
        <p:nvSpPr>
          <p:cNvPr id="3" name="Text Placeholder 2">
            <a:extLst>
              <a:ext uri="{FF2B5EF4-FFF2-40B4-BE49-F238E27FC236}">
                <a16:creationId xmlns:a16="http://schemas.microsoft.com/office/drawing/2014/main" xmlns="" id="{555DF027-E633-44EE-ACA0-C205930AA93E}"/>
              </a:ext>
            </a:extLst>
          </p:cNvPr>
          <p:cNvSpPr>
            <a:spLocks noGrp="1"/>
          </p:cNvSpPr>
          <p:nvPr>
            <p:ph type="body" idx="1"/>
          </p:nvPr>
        </p:nvSpPr>
        <p:spPr>
          <a:xfrm>
            <a:off x="550864" y="1731375"/>
            <a:ext cx="5437186" cy="535354"/>
          </a:xfrm>
        </p:spPr>
        <p:txBody>
          <a:bodyPr anchor="b">
            <a:noAutofit/>
          </a:bodyPr>
          <a:lstStyle>
            <a:lvl1pPr marL="0" indent="0">
              <a:buNone/>
              <a:defRPr sz="14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xmlns="" id="{9BA4F363-FEEF-4CD2-A18E-17AE8D485171}"/>
              </a:ext>
            </a:extLst>
          </p:cNvPr>
          <p:cNvSpPr>
            <a:spLocks noGrp="1"/>
          </p:cNvSpPr>
          <p:nvPr>
            <p:ph sz="half" idx="2"/>
          </p:nvPr>
        </p:nvSpPr>
        <p:spPr>
          <a:xfrm>
            <a:off x="550863" y="2427370"/>
            <a:ext cx="5429114" cy="3515555"/>
          </a:xfrm>
        </p:spPr>
        <p:txBody>
          <a:bodyPr>
            <a:noAutofit/>
          </a:bodyPr>
          <a:lstStyle>
            <a:lvl1pPr>
              <a:defRPr sz="24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xmlns="" id="{34E50F8C-4D64-40FD-AE8C-6A1F3C2A84ED}"/>
              </a:ext>
            </a:extLst>
          </p:cNvPr>
          <p:cNvSpPr>
            <a:spLocks noGrp="1"/>
          </p:cNvSpPr>
          <p:nvPr>
            <p:ph type="body" sz="quarter" idx="3"/>
          </p:nvPr>
        </p:nvSpPr>
        <p:spPr>
          <a:xfrm>
            <a:off x="6212024" y="1731375"/>
            <a:ext cx="5436392" cy="535354"/>
          </a:xfrm>
        </p:spPr>
        <p:txBody>
          <a:bodyPr vert="horz" wrap="square" lIns="0" tIns="0" rIns="0" bIns="0" rtlCol="0" anchor="b">
            <a:noAutofit/>
          </a:bodyPr>
          <a:lstStyle>
            <a:lvl1pPr>
              <a:buNone/>
              <a:defRPr lang="en-US" sz="1400" b="0" cap="all" spc="200" baseline="0" dirty="0">
                <a:solidFill>
                  <a:schemeClr val="tx1"/>
                </a:solidFill>
              </a:defRPr>
            </a:lvl1pPr>
          </a:lstStyle>
          <a:p>
            <a:pPr marL="228600" lvl="0" indent="-228600"/>
            <a:r>
              <a:rPr lang="en-US"/>
              <a:t>Click to edit Master text styles</a:t>
            </a:r>
          </a:p>
        </p:txBody>
      </p:sp>
      <p:sp>
        <p:nvSpPr>
          <p:cNvPr id="6" name="Content Placeholder 5">
            <a:extLst>
              <a:ext uri="{FF2B5EF4-FFF2-40B4-BE49-F238E27FC236}">
                <a16:creationId xmlns:a16="http://schemas.microsoft.com/office/drawing/2014/main" xmlns="" id="{A7AC943E-DB2B-40E0-907F-8EA1404791DE}"/>
              </a:ext>
            </a:extLst>
          </p:cNvPr>
          <p:cNvSpPr>
            <a:spLocks noGrp="1"/>
          </p:cNvSpPr>
          <p:nvPr>
            <p:ph sz="quarter" idx="4"/>
          </p:nvPr>
        </p:nvSpPr>
        <p:spPr>
          <a:xfrm>
            <a:off x="6212023" y="2427370"/>
            <a:ext cx="5436391" cy="3515555"/>
          </a:xfrm>
        </p:spPr>
        <p:txBody>
          <a:bodyPr>
            <a:noAutofit/>
          </a:bodyPr>
          <a:lstStyle>
            <a:lvl1pPr>
              <a:defRPr sz="24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xmlns="" id="{DDCDCD5B-3F26-4AFA-8BD4-E5D8DD2AF494}"/>
              </a:ext>
            </a:extLst>
          </p:cNvPr>
          <p:cNvSpPr>
            <a:spLocks noGrp="1"/>
          </p:cNvSpPr>
          <p:nvPr>
            <p:ph type="dt" sz="half" idx="10"/>
          </p:nvPr>
        </p:nvSpPr>
        <p:spPr/>
        <p:txBody>
          <a:bodyPr>
            <a:noAutofit/>
          </a:bodyPr>
          <a:lstStyle/>
          <a:p>
            <a:r>
              <a:rPr lang="en-US"/>
              <a:t>Tuesday, February 2, 20XX</a:t>
            </a:r>
          </a:p>
        </p:txBody>
      </p:sp>
      <p:sp>
        <p:nvSpPr>
          <p:cNvPr id="8" name="Footer Placeholder 7">
            <a:extLst>
              <a:ext uri="{FF2B5EF4-FFF2-40B4-BE49-F238E27FC236}">
                <a16:creationId xmlns:a16="http://schemas.microsoft.com/office/drawing/2014/main" xmlns="" id="{3D10D1EE-83A0-4FB5-9B25-8A73DE891A87}"/>
              </a:ext>
            </a:extLst>
          </p:cNvPr>
          <p:cNvSpPr>
            <a:spLocks noGrp="1"/>
          </p:cNvSpPr>
          <p:nvPr>
            <p:ph type="ftr" sz="quarter" idx="11"/>
          </p:nvPr>
        </p:nvSpPr>
        <p:spPr/>
        <p:txBody>
          <a:bodyPr>
            <a:noAutofit/>
          </a:bodyPr>
          <a:lstStyle/>
          <a:p>
            <a:r>
              <a:rPr lang="en-US"/>
              <a:t>Sample Footer Text</a:t>
            </a:r>
          </a:p>
        </p:txBody>
      </p:sp>
      <p:sp>
        <p:nvSpPr>
          <p:cNvPr id="9" name="Slide Number Placeholder 8">
            <a:extLst>
              <a:ext uri="{FF2B5EF4-FFF2-40B4-BE49-F238E27FC236}">
                <a16:creationId xmlns:a16="http://schemas.microsoft.com/office/drawing/2014/main" xmlns="" id="{03031C35-2E5B-491D-85ED-DB42A4FE1623}"/>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6703923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A8028302-E866-455D-8898-53623027543F}"/>
              </a:ext>
            </a:extLst>
          </p:cNvPr>
          <p:cNvSpPr>
            <a:spLocks noGrp="1"/>
          </p:cNvSpPr>
          <p:nvPr>
            <p:ph type="title"/>
          </p:nvPr>
        </p:nvSpPr>
        <p:spPr>
          <a:xfrm>
            <a:off x="550863" y="550800"/>
            <a:ext cx="11090275" cy="1333057"/>
          </a:xfrm>
          <a:prstGeom prst="rect">
            <a:avLst/>
          </a:prstGeom>
        </p:spPr>
        <p:txBody>
          <a:bodyPr vert="horz" wrap="square" lIns="0" tIns="0" rIns="0" bIns="0" rtlCol="0" anchor="t" anchorCtr="0">
            <a:noAutofit/>
          </a:bodyPr>
          <a:lstStyle/>
          <a:p>
            <a:pPr lvl="0">
              <a:lnSpc>
                <a:spcPct val="100000"/>
              </a:lnSpc>
            </a:pPr>
            <a:r>
              <a:rPr lang="en-US"/>
              <a:t>Click to edit Master title style</a:t>
            </a:r>
            <a:endParaRPr lang="en-US" dirty="0"/>
          </a:p>
        </p:txBody>
      </p:sp>
      <p:sp>
        <p:nvSpPr>
          <p:cNvPr id="3" name="Text Placeholder 2">
            <a:extLst>
              <a:ext uri="{FF2B5EF4-FFF2-40B4-BE49-F238E27FC236}">
                <a16:creationId xmlns:a16="http://schemas.microsoft.com/office/drawing/2014/main" xmlns="" id="{BC94E72B-F0CF-4BC4-B509-A1C4508BE435}"/>
              </a:ext>
            </a:extLst>
          </p:cNvPr>
          <p:cNvSpPr>
            <a:spLocks noGrp="1"/>
          </p:cNvSpPr>
          <p:nvPr>
            <p:ph type="body" idx="1"/>
          </p:nvPr>
        </p:nvSpPr>
        <p:spPr>
          <a:xfrm>
            <a:off x="550863" y="2113862"/>
            <a:ext cx="11091600" cy="3978963"/>
          </a:xfrm>
          <a:prstGeom prst="rect">
            <a:avLst/>
          </a:prstGeom>
        </p:spPr>
        <p:txBody>
          <a:bodyPr vert="horz" wrap="square"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xmlns="" id="{34ACE49D-C22F-4540-AC09-E421D2A2EDBE}"/>
              </a:ext>
            </a:extLst>
          </p:cNvPr>
          <p:cNvSpPr>
            <a:spLocks noGrp="1"/>
          </p:cNvSpPr>
          <p:nvPr>
            <p:ph type="dt" sz="half" idx="2"/>
          </p:nvPr>
        </p:nvSpPr>
        <p:spPr>
          <a:xfrm>
            <a:off x="550863" y="6507212"/>
            <a:ext cx="2628900" cy="153888"/>
          </a:xfrm>
          <a:prstGeom prst="rect">
            <a:avLst/>
          </a:prstGeom>
        </p:spPr>
        <p:txBody>
          <a:bodyPr vert="horz" wrap="square" lIns="0" tIns="0" rIns="0" bIns="0" rtlCol="0" anchor="ctr">
            <a:spAutoFit/>
          </a:bodyPr>
          <a:lstStyle>
            <a:lvl1pPr algn="l">
              <a:defRPr sz="1000">
                <a:solidFill>
                  <a:schemeClr val="tx1">
                    <a:lumMod val="65000"/>
                    <a:alpha val="80000"/>
                  </a:schemeClr>
                </a:solidFill>
              </a:defRPr>
            </a:lvl1pPr>
          </a:lstStyle>
          <a:p>
            <a:r>
              <a:rPr lang="en-US"/>
              <a:t>Tuesday, February 2, 20XX</a:t>
            </a:r>
            <a:endParaRPr lang="en-US" dirty="0"/>
          </a:p>
        </p:txBody>
      </p:sp>
      <p:sp>
        <p:nvSpPr>
          <p:cNvPr id="5" name="Footer Placeholder 4">
            <a:extLst>
              <a:ext uri="{FF2B5EF4-FFF2-40B4-BE49-F238E27FC236}">
                <a16:creationId xmlns:a16="http://schemas.microsoft.com/office/drawing/2014/main" xmlns="" id="{ACD5C3BE-317E-49E8-82B5-C8A7EC9C8A7E}"/>
              </a:ext>
            </a:extLst>
          </p:cNvPr>
          <p:cNvSpPr>
            <a:spLocks noGrp="1"/>
          </p:cNvSpPr>
          <p:nvPr>
            <p:ph type="ftr" sz="quarter" idx="3"/>
          </p:nvPr>
        </p:nvSpPr>
        <p:spPr>
          <a:xfrm>
            <a:off x="3359150" y="6507212"/>
            <a:ext cx="6379210" cy="153888"/>
          </a:xfrm>
          <a:prstGeom prst="rect">
            <a:avLst/>
          </a:prstGeom>
        </p:spPr>
        <p:txBody>
          <a:bodyPr vert="horz" wrap="square" lIns="0" tIns="0" rIns="0" bIns="0" rtlCol="0" anchor="ctr">
            <a:spAutoFit/>
          </a:bodyPr>
          <a:lstStyle>
            <a:lvl1pPr algn="l">
              <a:defRPr sz="1000">
                <a:solidFill>
                  <a:schemeClr val="tx1">
                    <a:lumMod val="65000"/>
                    <a:alpha val="80000"/>
                  </a:schemeClr>
                </a:solidFill>
              </a:defRPr>
            </a:lvl1pPr>
          </a:lstStyle>
          <a:p>
            <a:r>
              <a:rPr lang="en-US"/>
              <a:t>Sample Footer Text</a:t>
            </a:r>
            <a:endParaRPr lang="en-US" dirty="0"/>
          </a:p>
        </p:txBody>
      </p:sp>
      <p:sp>
        <p:nvSpPr>
          <p:cNvPr id="6" name="Slide Number Placeholder 5">
            <a:extLst>
              <a:ext uri="{FF2B5EF4-FFF2-40B4-BE49-F238E27FC236}">
                <a16:creationId xmlns:a16="http://schemas.microsoft.com/office/drawing/2014/main" xmlns="" id="{45574E12-6C16-431F-B2CE-E4B15916BA05}"/>
              </a:ext>
            </a:extLst>
          </p:cNvPr>
          <p:cNvSpPr>
            <a:spLocks noGrp="1"/>
          </p:cNvSpPr>
          <p:nvPr>
            <p:ph type="sldNum" sz="quarter" idx="4"/>
          </p:nvPr>
        </p:nvSpPr>
        <p:spPr>
          <a:xfrm>
            <a:off x="9948863" y="6507212"/>
            <a:ext cx="1692274" cy="153888"/>
          </a:xfrm>
          <a:prstGeom prst="rect">
            <a:avLst/>
          </a:prstGeom>
        </p:spPr>
        <p:txBody>
          <a:bodyPr vert="horz" wrap="square" lIns="0" tIns="0" rIns="0" bIns="0" rtlCol="0" anchor="ctr">
            <a:spAutoFit/>
          </a:bodyPr>
          <a:lstStyle>
            <a:lvl1pPr algn="r">
              <a:defRPr sz="1000">
                <a:solidFill>
                  <a:schemeClr val="tx1">
                    <a:lumMod val="65000"/>
                    <a:alpha val="80000"/>
                  </a:schemeClr>
                </a:solidFill>
              </a:defRPr>
            </a:lvl1pPr>
          </a:lstStyle>
          <a:p>
            <a:fld id="{DBA1B0FB-D917-4C8C-928F-313BD683BF39}" type="slidenum">
              <a:rPr lang="en-US" smtClean="0"/>
              <a:pPr/>
              <a:t>‹#›</a:t>
            </a:fld>
            <a:endParaRPr lang="en-US"/>
          </a:p>
        </p:txBody>
      </p:sp>
    </p:spTree>
    <p:extLst>
      <p:ext uri="{BB962C8B-B14F-4D97-AF65-F5344CB8AC3E}">
        <p14:creationId xmlns:p14="http://schemas.microsoft.com/office/powerpoint/2010/main" val="2521255718"/>
      </p:ext>
    </p:extLst>
  </p:cSld>
  <p:clrMap bg1="dk1" tx1="lt1" bg2="dk2" tx2="lt2" accent1="accent1" accent2="accent2" accent3="accent3" accent4="accent4" accent5="accent5" accent6="accent6" hlink="hlink" folHlink="folHlink"/>
  <p:sldLayoutIdLst>
    <p:sldLayoutId id="2147483699" r:id="rId1"/>
    <p:sldLayoutId id="2147483700" r:id="rId2"/>
    <p:sldLayoutId id="2147483733" r:id="rId3"/>
    <p:sldLayoutId id="2147483687" r:id="rId4"/>
    <p:sldLayoutId id="2147483734" r:id="rId5"/>
    <p:sldLayoutId id="2147483686" r:id="rId6"/>
    <p:sldLayoutId id="2147483696" r:id="rId7"/>
    <p:sldLayoutId id="2147483707" r:id="rId8"/>
    <p:sldLayoutId id="2147483689" r:id="rId9"/>
    <p:sldLayoutId id="2147483697" r:id="rId10"/>
    <p:sldLayoutId id="2147483731" r:id="rId11"/>
    <p:sldLayoutId id="2147483693" r:id="rId12"/>
    <p:sldLayoutId id="2147483685" r:id="rId13"/>
    <p:sldLayoutId id="2147483688" r:id="rId14"/>
    <p:sldLayoutId id="2147483691" r:id="rId15"/>
    <p:sldLayoutId id="2147483692" r:id="rId16"/>
  </p:sldLayoutIdLst>
  <p:hf hdr="0"/>
  <p:txStyles>
    <p:titleStyle>
      <a:lvl1pPr algn="l" defTabSz="914400" rtl="0" eaLnBrk="1" latinLnBrk="0" hangingPunct="1">
        <a:lnSpc>
          <a:spcPct val="90000"/>
        </a:lnSpc>
        <a:spcBef>
          <a:spcPct val="0"/>
        </a:spcBef>
        <a:buNone/>
        <a:defRPr lang="en-US" sz="4800" kern="1200" dirty="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0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2" pos="3840">
          <p15:clr>
            <a:srgbClr val="F26B43"/>
          </p15:clr>
        </p15:guide>
        <p15:guide id="33" orient="horz" pos="2160">
          <p15:clr>
            <a:srgbClr val="F26B43"/>
          </p15:clr>
        </p15:guide>
        <p15:guide id="34" pos="347">
          <p15:clr>
            <a:srgbClr val="F26B43"/>
          </p15:clr>
        </p15:guide>
        <p15:guide id="35" pos="7333">
          <p15:clr>
            <a:srgbClr val="F26B43"/>
          </p15:clr>
        </p15:guide>
        <p15:guide id="36" orient="horz" pos="346">
          <p15:clr>
            <a:srgbClr val="F26B43"/>
          </p15:clr>
        </p15:guide>
        <p15:guide id="37" orient="horz" pos="3974">
          <p15:clr>
            <a:srgbClr val="F26B43"/>
          </p15:clr>
        </p15:guide>
        <p15:guide id="38" pos="824">
          <p15:clr>
            <a:srgbClr val="A4A3A4"/>
          </p15:clr>
        </p15:guide>
        <p15:guide id="39" pos="937">
          <p15:clr>
            <a:srgbClr val="A4A3A4"/>
          </p15:clr>
        </p15:guide>
        <p15:guide id="40" pos="1413">
          <p15:clr>
            <a:srgbClr val="A4A3A4"/>
          </p15:clr>
        </p15:guide>
        <p15:guide id="41" pos="1527">
          <p15:clr>
            <a:srgbClr val="A4A3A4"/>
          </p15:clr>
        </p15:guide>
        <p15:guide id="42" pos="2003">
          <p15:clr>
            <a:srgbClr val="A4A3A4"/>
          </p15:clr>
        </p15:guide>
        <p15:guide id="43" pos="2116">
          <p15:clr>
            <a:srgbClr val="A4A3A4"/>
          </p15:clr>
        </p15:guide>
        <p15:guide id="44" pos="2593">
          <p15:clr>
            <a:srgbClr val="A4A3A4"/>
          </p15:clr>
        </p15:guide>
        <p15:guide id="45" pos="2706">
          <p15:clr>
            <a:srgbClr val="A4A3A4"/>
          </p15:clr>
        </p15:guide>
        <p15:guide id="46" pos="3182">
          <p15:clr>
            <a:srgbClr val="A4A3A4"/>
          </p15:clr>
        </p15:guide>
        <p15:guide id="47" pos="3318">
          <p15:clr>
            <a:srgbClr val="A4A3A4"/>
          </p15:clr>
        </p15:guide>
        <p15:guide id="48" pos="3772">
          <p15:clr>
            <a:srgbClr val="A4A3A4"/>
          </p15:clr>
        </p15:guide>
        <p15:guide id="49" pos="3908">
          <p15:clr>
            <a:srgbClr val="A4A3A4"/>
          </p15:clr>
        </p15:guide>
        <p15:guide id="50" pos="4362">
          <p15:clr>
            <a:srgbClr val="A4A3A4"/>
          </p15:clr>
        </p15:guide>
        <p15:guide id="51" pos="4498">
          <p15:clr>
            <a:srgbClr val="A4A3A4"/>
          </p15:clr>
        </p15:guide>
        <p15:guide id="52" pos="4951">
          <p15:clr>
            <a:srgbClr val="A4A3A4"/>
          </p15:clr>
        </p15:guide>
        <p15:guide id="53" pos="5087">
          <p15:clr>
            <a:srgbClr val="A4A3A4"/>
          </p15:clr>
        </p15:guide>
        <p15:guide id="54" pos="5541">
          <p15:clr>
            <a:srgbClr val="A4A3A4"/>
          </p15:clr>
        </p15:guide>
        <p15:guide id="55" pos="5677">
          <p15:clr>
            <a:srgbClr val="A4A3A4"/>
          </p15:clr>
        </p15:guide>
        <p15:guide id="56" pos="6153">
          <p15:clr>
            <a:srgbClr val="A4A3A4"/>
          </p15:clr>
        </p15:guide>
        <p15:guide id="57" pos="6267">
          <p15:clr>
            <a:srgbClr val="A4A3A4"/>
          </p15:clr>
        </p15:guide>
        <p15:guide id="58" pos="6743">
          <p15:clr>
            <a:srgbClr val="A4A3A4"/>
          </p15:clr>
        </p15:guide>
        <p15:guide id="59" pos="6856">
          <p15:clr>
            <a:srgbClr val="A4A3A4"/>
          </p15:clr>
        </p15:guide>
        <p15:guide id="60" orient="horz" pos="3838">
          <p15:clr>
            <a:srgbClr val="A4A3A4"/>
          </p15:clr>
        </p15:guide>
        <p15:guide id="61" orient="horz" pos="2092">
          <p15:clr>
            <a:srgbClr val="A4A3A4"/>
          </p15:clr>
        </p15:guide>
        <p15:guide id="62" orient="horz" pos="2228">
          <p15:clr>
            <a:srgbClr val="A4A3A4"/>
          </p15:clr>
        </p15:guide>
        <p15:guide id="63" orient="horz" pos="845">
          <p15:clr>
            <a:srgbClr val="A4A3A4"/>
          </p15:clr>
        </p15:guide>
        <p15:guide id="64" orient="horz" pos="958">
          <p15:clr>
            <a:srgbClr val="A4A3A4"/>
          </p15:clr>
        </p15:guide>
        <p15:guide id="65" orient="horz" pos="1480">
          <p15:clr>
            <a:srgbClr val="A4A3A4"/>
          </p15:clr>
        </p15:guide>
        <p15:guide id="66" orient="horz" pos="1593">
          <p15:clr>
            <a:srgbClr val="A4A3A4"/>
          </p15:clr>
        </p15:guide>
        <p15:guide id="67" orient="horz" pos="2727">
          <p15:clr>
            <a:srgbClr val="A4A3A4"/>
          </p15:clr>
        </p15:guide>
        <p15:guide id="68" orient="horz" pos="2840">
          <p15:clr>
            <a:srgbClr val="A4A3A4"/>
          </p15:clr>
        </p15:guide>
        <p15:guide id="69" orient="horz" pos="3339">
          <p15:clr>
            <a:srgbClr val="A4A3A4"/>
          </p15:clr>
        </p15:guide>
        <p15:guide id="70" orient="horz" pos="347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hyperlink" Target="mailto:Krishnakurra111@gmail.com" TargetMode="External"/><Relationship Id="rId1" Type="http://schemas.openxmlformats.org/officeDocument/2006/relationships/slideLayout" Target="../slideLayouts/slideLayout12.xml"/><Relationship Id="rId4" Type="http://schemas.openxmlformats.org/officeDocument/2006/relationships/image" Target="../media/image19.jpe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2.xml"/><Relationship Id="rId4" Type="http://schemas.openxmlformats.org/officeDocument/2006/relationships/image" Target="../media/image23.jpeg"/></Relationships>
</file>

<file path=ppt/slides/_rels/slide19.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6.xml"/><Relationship Id="rId1" Type="http://schemas.openxmlformats.org/officeDocument/2006/relationships/slideLayout" Target="../slideLayouts/slideLayout8.xml"/><Relationship Id="rId6" Type="http://schemas.openxmlformats.org/officeDocument/2006/relationships/image" Target="../media/image27.jpeg"/><Relationship Id="rId5" Type="http://schemas.openxmlformats.org/officeDocument/2006/relationships/image" Target="../media/image26.jpeg"/><Relationship Id="rId4" Type="http://schemas.openxmlformats.org/officeDocument/2006/relationships/image" Target="../media/image25.jpeg"/></Relationships>
</file>

<file path=ppt/slides/_rels/slide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7.jpg"/></Relationships>
</file>

<file path=ppt/slides/_rels/slide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86E938C-9D94-4B05-979A-D39FFC457291}"/>
              </a:ext>
            </a:extLst>
          </p:cNvPr>
          <p:cNvSpPr>
            <a:spLocks noGrp="1"/>
          </p:cNvSpPr>
          <p:nvPr>
            <p:ph type="ctrTitle"/>
          </p:nvPr>
        </p:nvSpPr>
        <p:spPr>
          <a:xfrm>
            <a:off x="7664134" y="-99070"/>
            <a:ext cx="4078286" cy="2697489"/>
          </a:xfrm>
        </p:spPr>
        <p:txBody>
          <a:bodyPr anchor="b" anchorCtr="0">
            <a:normAutofit/>
          </a:bodyPr>
          <a:lstStyle/>
          <a:p>
            <a:pPr algn="ctr"/>
            <a:r>
              <a:rPr lang="en-US" sz="7200" dirty="0" smtClean="0"/>
              <a:t>Tour Booking </a:t>
            </a:r>
            <a:endParaRPr lang="en-US" sz="7200" dirty="0"/>
          </a:p>
        </p:txBody>
      </p:sp>
      <p:pic>
        <p:nvPicPr>
          <p:cNvPr id="14" name="Picture Placeholder 13" descr="Data Points Digital background">
            <a:extLst>
              <a:ext uri="{FF2B5EF4-FFF2-40B4-BE49-F238E27FC236}">
                <a16:creationId xmlns:a16="http://schemas.microsoft.com/office/drawing/2014/main" xmlns="" id="{9A8AD548-922D-4E1D-B19C-5F6E808B8160}"/>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a:stretch/>
        </p:blipFill>
        <p:spPr>
          <a:xfrm>
            <a:off x="0" y="0"/>
            <a:ext cx="7452360" cy="6858000"/>
          </a:xfrm>
        </p:spPr>
      </p:pic>
      <p:sp>
        <p:nvSpPr>
          <p:cNvPr id="3" name="Subtitle 2">
            <a:extLst>
              <a:ext uri="{FF2B5EF4-FFF2-40B4-BE49-F238E27FC236}">
                <a16:creationId xmlns:a16="http://schemas.microsoft.com/office/drawing/2014/main" xmlns="" id="{D9A11267-FC52-4990-8D98-010AFABA5544}"/>
              </a:ext>
            </a:extLst>
          </p:cNvPr>
          <p:cNvSpPr>
            <a:spLocks noGrp="1"/>
          </p:cNvSpPr>
          <p:nvPr>
            <p:ph type="body" sz="quarter" idx="14"/>
          </p:nvPr>
        </p:nvSpPr>
        <p:spPr>
          <a:xfrm>
            <a:off x="7999413" y="3568700"/>
            <a:ext cx="3565524" cy="1731963"/>
          </a:xfrm>
        </p:spPr>
        <p:txBody>
          <a:bodyPr>
            <a:normAutofit/>
          </a:bodyPr>
          <a:lstStyle/>
          <a:p>
            <a:r>
              <a:rPr lang="en-US" dirty="0" smtClean="0"/>
              <a:t>Krishna Kurra</a:t>
            </a:r>
            <a:endParaRPr lang="en-US" dirty="0"/>
          </a:p>
        </p:txBody>
      </p:sp>
    </p:spTree>
    <p:extLst>
      <p:ext uri="{BB962C8B-B14F-4D97-AF65-F5344CB8AC3E}">
        <p14:creationId xmlns:p14="http://schemas.microsoft.com/office/powerpoint/2010/main" val="75281428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Gallery</a:t>
            </a:r>
            <a:endParaRPr lang="en-US" dirty="0"/>
          </a:p>
        </p:txBody>
      </p:sp>
      <p:pic>
        <p:nvPicPr>
          <p:cNvPr id="7" name="Content Placeholder 6"/>
          <p:cNvPicPr>
            <a:picLocks noGrp="1" noChangeAspect="1"/>
          </p:cNvPicPr>
          <p:nvPr>
            <p:ph idx="1"/>
          </p:nvPr>
        </p:nvPicPr>
        <p:blipFill>
          <a:blip r:embed="rId2"/>
          <a:stretch>
            <a:fillRect/>
          </a:stretch>
        </p:blipFill>
        <p:spPr>
          <a:xfrm>
            <a:off x="1791100" y="2112963"/>
            <a:ext cx="8609800" cy="3979862"/>
          </a:xfrm>
          <a:prstGeom prst="rect">
            <a:avLst/>
          </a:prstGeom>
        </p:spPr>
      </p:pic>
      <p:sp>
        <p:nvSpPr>
          <p:cNvPr id="4" name="Date Placeholder 3"/>
          <p:cNvSpPr>
            <a:spLocks noGrp="1"/>
          </p:cNvSpPr>
          <p:nvPr>
            <p:ph type="dt" sz="half" idx="10"/>
          </p:nvPr>
        </p:nvSpPr>
        <p:spPr/>
        <p:txBody>
          <a:bodyPr/>
          <a:lstStyle/>
          <a:p>
            <a:r>
              <a:rPr lang="en-US" smtClean="0"/>
              <a:t>Tuesday, February 2, 20XX</a:t>
            </a:r>
            <a:endParaRPr lang="en-US"/>
          </a:p>
        </p:txBody>
      </p:sp>
      <p:sp>
        <p:nvSpPr>
          <p:cNvPr id="5" name="Footer Placeholder 4"/>
          <p:cNvSpPr>
            <a:spLocks noGrp="1"/>
          </p:cNvSpPr>
          <p:nvPr>
            <p:ph type="ftr" sz="quarter" idx="11"/>
          </p:nvPr>
        </p:nvSpPr>
        <p:spPr/>
        <p:txBody>
          <a:bodyPr/>
          <a:lstStyle/>
          <a:p>
            <a:r>
              <a:rPr lang="en-US" smtClean="0"/>
              <a:t>Sample Footer Text</a:t>
            </a:r>
            <a:endParaRPr lang="en-US"/>
          </a:p>
        </p:txBody>
      </p:sp>
      <p:sp>
        <p:nvSpPr>
          <p:cNvPr id="6" name="Slide Number Placeholder 5"/>
          <p:cNvSpPr>
            <a:spLocks noGrp="1"/>
          </p:cNvSpPr>
          <p:nvPr>
            <p:ph type="sldNum" sz="quarter" idx="12"/>
          </p:nvPr>
        </p:nvSpPr>
        <p:spPr/>
        <p:txBody>
          <a:bodyPr/>
          <a:lstStyle/>
          <a:p>
            <a:fld id="{DBA1B0FB-D917-4C8C-928F-313BD683BF39}" type="slidenum">
              <a:rPr lang="en-US" smtClean="0"/>
              <a:t>10</a:t>
            </a:fld>
            <a:endParaRPr lang="en-US"/>
          </a:p>
        </p:txBody>
      </p:sp>
    </p:spTree>
    <p:extLst>
      <p:ext uri="{BB962C8B-B14F-4D97-AF65-F5344CB8AC3E}">
        <p14:creationId xmlns:p14="http://schemas.microsoft.com/office/powerpoint/2010/main" val="25090287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Contact US</a:t>
            </a:r>
            <a:endParaRPr lang="en-US" dirty="0"/>
          </a:p>
        </p:txBody>
      </p:sp>
      <p:pic>
        <p:nvPicPr>
          <p:cNvPr id="7" name="Content Placeholder 6"/>
          <p:cNvPicPr>
            <a:picLocks noGrp="1" noChangeAspect="1"/>
          </p:cNvPicPr>
          <p:nvPr>
            <p:ph idx="1"/>
          </p:nvPr>
        </p:nvPicPr>
        <p:blipFill>
          <a:blip r:embed="rId2"/>
          <a:stretch>
            <a:fillRect/>
          </a:stretch>
        </p:blipFill>
        <p:spPr>
          <a:xfrm>
            <a:off x="1759099" y="2112963"/>
            <a:ext cx="8673802" cy="3979862"/>
          </a:xfrm>
          <a:prstGeom prst="rect">
            <a:avLst/>
          </a:prstGeom>
        </p:spPr>
      </p:pic>
      <p:sp>
        <p:nvSpPr>
          <p:cNvPr id="4" name="Date Placeholder 3"/>
          <p:cNvSpPr>
            <a:spLocks noGrp="1"/>
          </p:cNvSpPr>
          <p:nvPr>
            <p:ph type="dt" sz="half" idx="10"/>
          </p:nvPr>
        </p:nvSpPr>
        <p:spPr/>
        <p:txBody>
          <a:bodyPr/>
          <a:lstStyle/>
          <a:p>
            <a:r>
              <a:rPr lang="en-US" smtClean="0"/>
              <a:t>Tuesday, February 2, 20XX</a:t>
            </a:r>
            <a:endParaRPr lang="en-US"/>
          </a:p>
        </p:txBody>
      </p:sp>
      <p:sp>
        <p:nvSpPr>
          <p:cNvPr id="5" name="Footer Placeholder 4"/>
          <p:cNvSpPr>
            <a:spLocks noGrp="1"/>
          </p:cNvSpPr>
          <p:nvPr>
            <p:ph type="ftr" sz="quarter" idx="11"/>
          </p:nvPr>
        </p:nvSpPr>
        <p:spPr/>
        <p:txBody>
          <a:bodyPr/>
          <a:lstStyle/>
          <a:p>
            <a:r>
              <a:rPr lang="en-US" smtClean="0"/>
              <a:t>Sample Footer Text</a:t>
            </a:r>
            <a:endParaRPr lang="en-US"/>
          </a:p>
        </p:txBody>
      </p:sp>
      <p:sp>
        <p:nvSpPr>
          <p:cNvPr id="6" name="Slide Number Placeholder 5"/>
          <p:cNvSpPr>
            <a:spLocks noGrp="1"/>
          </p:cNvSpPr>
          <p:nvPr>
            <p:ph type="sldNum" sz="quarter" idx="12"/>
          </p:nvPr>
        </p:nvSpPr>
        <p:spPr/>
        <p:txBody>
          <a:bodyPr/>
          <a:lstStyle/>
          <a:p>
            <a:fld id="{DBA1B0FB-D917-4C8C-928F-313BD683BF39}" type="slidenum">
              <a:rPr lang="en-US" smtClean="0"/>
              <a:t>11</a:t>
            </a:fld>
            <a:endParaRPr lang="en-US"/>
          </a:p>
        </p:txBody>
      </p:sp>
    </p:spTree>
    <p:extLst>
      <p:ext uri="{BB962C8B-B14F-4D97-AF65-F5344CB8AC3E}">
        <p14:creationId xmlns:p14="http://schemas.microsoft.com/office/powerpoint/2010/main" val="12381969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err="1" smtClean="0"/>
              <a:t>Github</a:t>
            </a:r>
            <a:r>
              <a:rPr lang="en-US" dirty="0" smtClean="0"/>
              <a:t> Link</a:t>
            </a:r>
            <a:endParaRPr lang="en-US" dirty="0"/>
          </a:p>
        </p:txBody>
      </p:sp>
      <p:pic>
        <p:nvPicPr>
          <p:cNvPr id="7" name="Content Placeholder 6"/>
          <p:cNvPicPr>
            <a:picLocks noGrp="1" noChangeAspect="1"/>
          </p:cNvPicPr>
          <p:nvPr>
            <p:ph idx="1"/>
          </p:nvPr>
        </p:nvPicPr>
        <p:blipFill>
          <a:blip r:embed="rId2"/>
          <a:stretch>
            <a:fillRect/>
          </a:stretch>
        </p:blipFill>
        <p:spPr>
          <a:xfrm>
            <a:off x="4852148" y="4249719"/>
            <a:ext cx="2301439" cy="1653683"/>
          </a:xfrm>
          <a:prstGeom prst="rect">
            <a:avLst/>
          </a:prstGeom>
        </p:spPr>
      </p:pic>
      <p:sp>
        <p:nvSpPr>
          <p:cNvPr id="4" name="Date Placeholder 3"/>
          <p:cNvSpPr>
            <a:spLocks noGrp="1"/>
          </p:cNvSpPr>
          <p:nvPr>
            <p:ph type="dt" sz="half" idx="10"/>
          </p:nvPr>
        </p:nvSpPr>
        <p:spPr/>
        <p:txBody>
          <a:bodyPr/>
          <a:lstStyle/>
          <a:p>
            <a:r>
              <a:rPr lang="en-US" smtClean="0"/>
              <a:t>Tuesday, February 2, 20XX</a:t>
            </a:r>
            <a:endParaRPr lang="en-US"/>
          </a:p>
        </p:txBody>
      </p:sp>
      <p:sp>
        <p:nvSpPr>
          <p:cNvPr id="5" name="Footer Placeholder 4"/>
          <p:cNvSpPr>
            <a:spLocks noGrp="1"/>
          </p:cNvSpPr>
          <p:nvPr>
            <p:ph type="ftr" sz="quarter" idx="11"/>
          </p:nvPr>
        </p:nvSpPr>
        <p:spPr/>
        <p:txBody>
          <a:bodyPr/>
          <a:lstStyle/>
          <a:p>
            <a:r>
              <a:rPr lang="en-US" smtClean="0"/>
              <a:t>Sample Footer Text</a:t>
            </a:r>
            <a:endParaRPr lang="en-US"/>
          </a:p>
        </p:txBody>
      </p:sp>
      <p:sp>
        <p:nvSpPr>
          <p:cNvPr id="6" name="Slide Number Placeholder 5"/>
          <p:cNvSpPr>
            <a:spLocks noGrp="1"/>
          </p:cNvSpPr>
          <p:nvPr>
            <p:ph type="sldNum" sz="quarter" idx="12"/>
          </p:nvPr>
        </p:nvSpPr>
        <p:spPr/>
        <p:txBody>
          <a:bodyPr/>
          <a:lstStyle/>
          <a:p>
            <a:fld id="{DBA1B0FB-D917-4C8C-928F-313BD683BF39}" type="slidenum">
              <a:rPr lang="en-US" smtClean="0"/>
              <a:t>12</a:t>
            </a:fld>
            <a:endParaRPr lang="en-US"/>
          </a:p>
        </p:txBody>
      </p:sp>
    </p:spTree>
    <p:extLst>
      <p:ext uri="{BB962C8B-B14F-4D97-AF65-F5344CB8AC3E}">
        <p14:creationId xmlns:p14="http://schemas.microsoft.com/office/powerpoint/2010/main" val="36701345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Future Scope</a:t>
            </a:r>
            <a:endParaRPr lang="en-US" dirty="0"/>
          </a:p>
        </p:txBody>
      </p:sp>
      <p:sp>
        <p:nvSpPr>
          <p:cNvPr id="3" name="Content Placeholder 2"/>
          <p:cNvSpPr>
            <a:spLocks noGrp="1"/>
          </p:cNvSpPr>
          <p:nvPr>
            <p:ph idx="1"/>
          </p:nvPr>
        </p:nvSpPr>
        <p:spPr/>
        <p:txBody>
          <a:bodyPr/>
          <a:lstStyle/>
          <a:p>
            <a:endParaRPr lang="en-US" dirty="0"/>
          </a:p>
        </p:txBody>
      </p:sp>
      <p:sp>
        <p:nvSpPr>
          <p:cNvPr id="4" name="Date Placeholder 3"/>
          <p:cNvSpPr>
            <a:spLocks noGrp="1"/>
          </p:cNvSpPr>
          <p:nvPr>
            <p:ph type="dt" sz="half" idx="10"/>
          </p:nvPr>
        </p:nvSpPr>
        <p:spPr/>
        <p:txBody>
          <a:bodyPr/>
          <a:lstStyle/>
          <a:p>
            <a:r>
              <a:rPr lang="en-US" smtClean="0"/>
              <a:t>Tuesday, February 2, 20XX</a:t>
            </a:r>
            <a:endParaRPr lang="en-US"/>
          </a:p>
        </p:txBody>
      </p:sp>
      <p:sp>
        <p:nvSpPr>
          <p:cNvPr id="5" name="Footer Placeholder 4"/>
          <p:cNvSpPr>
            <a:spLocks noGrp="1"/>
          </p:cNvSpPr>
          <p:nvPr>
            <p:ph type="ftr" sz="quarter" idx="11"/>
          </p:nvPr>
        </p:nvSpPr>
        <p:spPr/>
        <p:txBody>
          <a:bodyPr/>
          <a:lstStyle/>
          <a:p>
            <a:r>
              <a:rPr lang="en-US" smtClean="0"/>
              <a:t>Sample Footer Text</a:t>
            </a:r>
            <a:endParaRPr lang="en-US"/>
          </a:p>
        </p:txBody>
      </p:sp>
      <p:sp>
        <p:nvSpPr>
          <p:cNvPr id="6" name="Slide Number Placeholder 5"/>
          <p:cNvSpPr>
            <a:spLocks noGrp="1"/>
          </p:cNvSpPr>
          <p:nvPr>
            <p:ph type="sldNum" sz="quarter" idx="12"/>
          </p:nvPr>
        </p:nvSpPr>
        <p:spPr/>
        <p:txBody>
          <a:bodyPr/>
          <a:lstStyle/>
          <a:p>
            <a:fld id="{DBA1B0FB-D917-4C8C-928F-313BD683BF39}" type="slidenum">
              <a:rPr lang="en-US" smtClean="0"/>
              <a:t>13</a:t>
            </a:fld>
            <a:endParaRPr lang="en-US"/>
          </a:p>
        </p:txBody>
      </p:sp>
    </p:spTree>
    <p:extLst>
      <p:ext uri="{BB962C8B-B14F-4D97-AF65-F5344CB8AC3E}">
        <p14:creationId xmlns:p14="http://schemas.microsoft.com/office/powerpoint/2010/main" val="31481435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a:extLst>
              <a:ext uri="{FF2B5EF4-FFF2-40B4-BE49-F238E27FC236}">
                <a16:creationId xmlns:a16="http://schemas.microsoft.com/office/drawing/2014/main" xmlns="" id="{F8FAEED9-1ECD-45F9-87A0-9394BAEABB79}"/>
              </a:ext>
            </a:extLst>
          </p:cNvPr>
          <p:cNvSpPr>
            <a:spLocks noGrp="1"/>
          </p:cNvSpPr>
          <p:nvPr>
            <p:ph type="ctrTitle"/>
          </p:nvPr>
        </p:nvSpPr>
        <p:spPr>
          <a:xfrm>
            <a:off x="550863" y="549275"/>
            <a:ext cx="5437187" cy="2986234"/>
          </a:xfrm>
        </p:spPr>
        <p:txBody>
          <a:bodyPr/>
          <a:lstStyle/>
          <a:p>
            <a:r>
              <a:rPr lang="en-US" dirty="0"/>
              <a:t>Thank You</a:t>
            </a:r>
          </a:p>
        </p:txBody>
      </p:sp>
      <p:sp>
        <p:nvSpPr>
          <p:cNvPr id="23" name="Subtitle 22">
            <a:extLst>
              <a:ext uri="{FF2B5EF4-FFF2-40B4-BE49-F238E27FC236}">
                <a16:creationId xmlns:a16="http://schemas.microsoft.com/office/drawing/2014/main" xmlns="" id="{8E5E4638-9BCB-4C2E-914F-CC868E2020D5}"/>
              </a:ext>
            </a:extLst>
          </p:cNvPr>
          <p:cNvSpPr>
            <a:spLocks noGrp="1"/>
          </p:cNvSpPr>
          <p:nvPr>
            <p:ph type="subTitle" idx="1"/>
          </p:nvPr>
        </p:nvSpPr>
        <p:spPr>
          <a:xfrm>
            <a:off x="550863" y="3827610"/>
            <a:ext cx="5437187" cy="2265216"/>
          </a:xfrm>
        </p:spPr>
        <p:txBody>
          <a:bodyPr/>
          <a:lstStyle/>
          <a:p>
            <a:r>
              <a:rPr lang="en-US" dirty="0" smtClean="0"/>
              <a:t>Krishna Kurra</a:t>
            </a:r>
          </a:p>
          <a:p>
            <a:r>
              <a:rPr lang="en-US" dirty="0" smtClean="0">
                <a:hlinkClick r:id="rId2"/>
              </a:rPr>
              <a:t>Krishnakurra111@gmail.com</a:t>
            </a:r>
            <a:endParaRPr lang="en-US" dirty="0" smtClean="0"/>
          </a:p>
          <a:p>
            <a:endParaRPr lang="en-US" dirty="0"/>
          </a:p>
        </p:txBody>
      </p:sp>
      <p:pic>
        <p:nvPicPr>
          <p:cNvPr id="27" name="Picture Placeholder 26" descr="Data Points Digital background">
            <a:extLst>
              <a:ext uri="{FF2B5EF4-FFF2-40B4-BE49-F238E27FC236}">
                <a16:creationId xmlns:a16="http://schemas.microsoft.com/office/drawing/2014/main" xmlns="" id="{9E660784-34E2-4CDA-926A-DDD6AAF35046}"/>
              </a:ext>
            </a:extLst>
          </p:cNvPr>
          <p:cNvPicPr>
            <a:picLocks noGrp="1" noChangeAspect="1"/>
          </p:cNvPicPr>
          <p:nvPr>
            <p:ph type="pic" sz="quarter" idx="15"/>
          </p:nvPr>
        </p:nvPicPr>
        <p:blipFill rotWithShape="1">
          <a:blip r:embed="rId3" cstate="screen">
            <a:extLst>
              <a:ext uri="{28A0092B-C50C-407E-A947-70E740481C1C}">
                <a14:useLocalDpi xmlns:a14="http://schemas.microsoft.com/office/drawing/2010/main" val="0"/>
              </a:ext>
            </a:extLst>
          </a:blip>
          <a:srcRect/>
          <a:stretch/>
        </p:blipFill>
        <p:spPr>
          <a:xfrm>
            <a:off x="6556248" y="548640"/>
            <a:ext cx="5084064" cy="2880360"/>
          </a:xfrm>
        </p:spPr>
      </p:pic>
      <p:pic>
        <p:nvPicPr>
          <p:cNvPr id="33" name="Picture Placeholder 32" descr="Data Points Digital background">
            <a:extLst>
              <a:ext uri="{FF2B5EF4-FFF2-40B4-BE49-F238E27FC236}">
                <a16:creationId xmlns:a16="http://schemas.microsoft.com/office/drawing/2014/main" xmlns="" id="{48106962-23C6-4DFE-BB3A-E5FFF03F38CE}"/>
              </a:ext>
            </a:extLst>
          </p:cNvPr>
          <p:cNvPicPr>
            <a:picLocks noGrp="1" noChangeAspect="1"/>
          </p:cNvPicPr>
          <p:nvPr>
            <p:ph type="pic" sz="quarter" idx="16"/>
          </p:nvPr>
        </p:nvPicPr>
        <p:blipFill rotWithShape="1">
          <a:blip r:embed="rId4" cstate="screen">
            <a:extLst>
              <a:ext uri="{28A0092B-C50C-407E-A947-70E740481C1C}">
                <a14:useLocalDpi xmlns:a14="http://schemas.microsoft.com/office/drawing/2010/main" val="0"/>
              </a:ext>
            </a:extLst>
          </a:blip>
          <a:srcRect/>
          <a:stretch/>
        </p:blipFill>
        <p:spPr>
          <a:xfrm>
            <a:off x="6556248" y="3429000"/>
            <a:ext cx="5084064" cy="2880360"/>
          </a:xfrm>
        </p:spPr>
      </p:pic>
      <p:sp>
        <p:nvSpPr>
          <p:cNvPr id="4" name="Date Placeholder 3">
            <a:extLst>
              <a:ext uri="{FF2B5EF4-FFF2-40B4-BE49-F238E27FC236}">
                <a16:creationId xmlns:a16="http://schemas.microsoft.com/office/drawing/2014/main" xmlns="" id="{7823E305-6365-4345-8BD1-4A31C61D96CB}"/>
              </a:ext>
            </a:extLst>
          </p:cNvPr>
          <p:cNvSpPr>
            <a:spLocks noGrp="1"/>
          </p:cNvSpPr>
          <p:nvPr>
            <p:ph type="dt" sz="half" idx="10"/>
          </p:nvPr>
        </p:nvSpPr>
        <p:spPr>
          <a:xfrm>
            <a:off x="550863" y="6507212"/>
            <a:ext cx="2628900" cy="153888"/>
          </a:xfrm>
        </p:spPr>
        <p:txBody>
          <a:bodyPr/>
          <a:lstStyle/>
          <a:p>
            <a:r>
              <a:rPr lang="en-US"/>
              <a:t>Tuesday, February 2, 20XX</a:t>
            </a:r>
          </a:p>
        </p:txBody>
      </p:sp>
      <p:sp>
        <p:nvSpPr>
          <p:cNvPr id="5" name="Footer Placeholder 4">
            <a:extLst>
              <a:ext uri="{FF2B5EF4-FFF2-40B4-BE49-F238E27FC236}">
                <a16:creationId xmlns:a16="http://schemas.microsoft.com/office/drawing/2014/main" xmlns="" id="{0B37A3FF-ED32-4C4A-A21F-848A3BF6F896}"/>
              </a:ext>
            </a:extLst>
          </p:cNvPr>
          <p:cNvSpPr>
            <a:spLocks noGrp="1"/>
          </p:cNvSpPr>
          <p:nvPr>
            <p:ph type="ftr" sz="quarter" idx="11"/>
          </p:nvPr>
        </p:nvSpPr>
        <p:spPr>
          <a:xfrm>
            <a:off x="3359150" y="6507212"/>
            <a:ext cx="6379210" cy="153888"/>
          </a:xfrm>
        </p:spPr>
        <p:txBody>
          <a:bodyPr/>
          <a:lstStyle/>
          <a:p>
            <a:r>
              <a:rPr lang="en-US"/>
              <a:t>Sample Footer Text</a:t>
            </a:r>
          </a:p>
        </p:txBody>
      </p:sp>
      <p:sp>
        <p:nvSpPr>
          <p:cNvPr id="6" name="Slide Number Placeholder 5">
            <a:extLst>
              <a:ext uri="{FF2B5EF4-FFF2-40B4-BE49-F238E27FC236}">
                <a16:creationId xmlns:a16="http://schemas.microsoft.com/office/drawing/2014/main" xmlns="" id="{36E60F23-FB58-4EF8-82FD-E86CED25FDD4}"/>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14</a:t>
            </a:fld>
            <a:endParaRPr lang="en-US"/>
          </a:p>
        </p:txBody>
      </p:sp>
    </p:spTree>
    <p:extLst>
      <p:ext uri="{BB962C8B-B14F-4D97-AF65-F5344CB8AC3E}">
        <p14:creationId xmlns:p14="http://schemas.microsoft.com/office/powerpoint/2010/main" val="32477988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xmlns="" id="{D10F3D66-0109-4903-90B9-66D0E288F721}"/>
              </a:ext>
              <a:ext uri="{C183D7F6-B498-43B3-948B-1728B52AA6E4}">
                <adec:decorative xmlns:adec="http://schemas.microsoft.com/office/drawing/2017/decorative" xmlns="" val="1"/>
              </a:ext>
            </a:extLst>
          </p:cNvPr>
          <p:cNvGrpSpPr/>
          <p:nvPr/>
        </p:nvGrpSpPr>
        <p:grpSpPr>
          <a:xfrm>
            <a:off x="10379261" y="2030035"/>
            <a:ext cx="1335600" cy="1262947"/>
            <a:chOff x="10145015" y="2343978"/>
            <a:chExt cx="1335600" cy="1262947"/>
          </a:xfrm>
        </p:grpSpPr>
        <p:sp>
          <p:nvSpPr>
            <p:cNvPr id="26" name="Freeform: Shape 25">
              <a:extLst>
                <a:ext uri="{FF2B5EF4-FFF2-40B4-BE49-F238E27FC236}">
                  <a16:creationId xmlns:a16="http://schemas.microsoft.com/office/drawing/2014/main" xmlns="" id="{57DAB968-9B52-4EFF-AD39-7657DFEA6E48}"/>
                </a:ext>
              </a:extLst>
            </p:cNvPr>
            <p:cNvSpPr>
              <a:spLocks noChangeAspect="1"/>
            </p:cNvSpPr>
            <p:nvPr/>
          </p:nvSpPr>
          <p:spPr>
            <a:xfrm rot="8100000">
              <a:off x="10400615" y="234397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254000" dist="101600" dir="732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 name="Oval 26">
              <a:extLst>
                <a:ext uri="{FF2B5EF4-FFF2-40B4-BE49-F238E27FC236}">
                  <a16:creationId xmlns:a16="http://schemas.microsoft.com/office/drawing/2014/main" xmlns="" id="{962BE440-9634-4380-B142-5DB692420C52}"/>
                </a:ext>
              </a:extLst>
            </p:cNvPr>
            <p:cNvSpPr/>
            <p:nvPr/>
          </p:nvSpPr>
          <p:spPr>
            <a:xfrm rot="13500000">
              <a:off x="10415015" y="2179851"/>
              <a:ext cx="540000" cy="1080000"/>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7" name="Title 6">
            <a:extLst>
              <a:ext uri="{FF2B5EF4-FFF2-40B4-BE49-F238E27FC236}">
                <a16:creationId xmlns:a16="http://schemas.microsoft.com/office/drawing/2014/main" xmlns="" id="{4B18D636-CC10-4B1E-AA38-419DCCF2D9C9}"/>
              </a:ext>
            </a:extLst>
          </p:cNvPr>
          <p:cNvSpPr>
            <a:spLocks noGrp="1"/>
          </p:cNvSpPr>
          <p:nvPr>
            <p:ph type="title"/>
          </p:nvPr>
        </p:nvSpPr>
        <p:spPr>
          <a:xfrm>
            <a:off x="550862" y="549275"/>
            <a:ext cx="11097551" cy="1332000"/>
          </a:xfrm>
        </p:spPr>
        <p:txBody>
          <a:bodyPr>
            <a:normAutofit/>
          </a:bodyPr>
          <a:lstStyle/>
          <a:p>
            <a:r>
              <a:rPr lang="en-US" dirty="0"/>
              <a:t>Content </a:t>
            </a:r>
          </a:p>
        </p:txBody>
      </p:sp>
      <p:sp>
        <p:nvSpPr>
          <p:cNvPr id="9" name="Text Placeholder 8">
            <a:extLst>
              <a:ext uri="{FF2B5EF4-FFF2-40B4-BE49-F238E27FC236}">
                <a16:creationId xmlns:a16="http://schemas.microsoft.com/office/drawing/2014/main" xmlns="" id="{0D098C43-2F2A-4100-89BC-5931039293FA}"/>
              </a:ext>
            </a:extLst>
          </p:cNvPr>
          <p:cNvSpPr>
            <a:spLocks noGrp="1"/>
          </p:cNvSpPr>
          <p:nvPr>
            <p:ph type="body" idx="1"/>
          </p:nvPr>
        </p:nvSpPr>
        <p:spPr>
          <a:xfrm>
            <a:off x="550864" y="1731375"/>
            <a:ext cx="5437186" cy="535354"/>
          </a:xfrm>
        </p:spPr>
        <p:txBody>
          <a:bodyPr/>
          <a:lstStyle/>
          <a:p>
            <a:r>
              <a:rPr lang="en-US"/>
              <a:t>Subtitle</a:t>
            </a:r>
            <a:endParaRPr lang="en-US" dirty="0"/>
          </a:p>
        </p:txBody>
      </p:sp>
      <p:sp>
        <p:nvSpPr>
          <p:cNvPr id="10" name="Content Placeholder 9">
            <a:extLst>
              <a:ext uri="{FF2B5EF4-FFF2-40B4-BE49-F238E27FC236}">
                <a16:creationId xmlns:a16="http://schemas.microsoft.com/office/drawing/2014/main" xmlns="" id="{1DB251F7-EBE7-46AC-A920-FFE2C5AF68EA}"/>
              </a:ext>
            </a:extLst>
          </p:cNvPr>
          <p:cNvSpPr>
            <a:spLocks noGrp="1"/>
          </p:cNvSpPr>
          <p:nvPr>
            <p:ph sz="half" idx="2"/>
          </p:nvPr>
        </p:nvSpPr>
        <p:spPr>
          <a:xfrm>
            <a:off x="550863" y="2427370"/>
            <a:ext cx="5429114" cy="3515555"/>
          </a:xfrm>
        </p:spPr>
        <p:txBody>
          <a:bodyPr/>
          <a:lstStyle/>
          <a:p>
            <a:r>
              <a:rPr lang="en-US" dirty="0"/>
              <a:t>Add text, images, art, and videos. </a:t>
            </a:r>
          </a:p>
          <a:p>
            <a:r>
              <a:rPr lang="en-US" dirty="0"/>
              <a:t>Add transitions, animations, and motion. </a:t>
            </a:r>
          </a:p>
          <a:p>
            <a:r>
              <a:rPr lang="en-US" dirty="0"/>
              <a:t>Save to OneDrive, to get to your presentations from your computer, tablet, or phone. </a:t>
            </a:r>
          </a:p>
        </p:txBody>
      </p:sp>
      <p:sp>
        <p:nvSpPr>
          <p:cNvPr id="11" name="Text Placeholder 10">
            <a:extLst>
              <a:ext uri="{FF2B5EF4-FFF2-40B4-BE49-F238E27FC236}">
                <a16:creationId xmlns:a16="http://schemas.microsoft.com/office/drawing/2014/main" xmlns="" id="{60726BA7-44D6-4116-90E3-38325026EAAD}"/>
              </a:ext>
            </a:extLst>
          </p:cNvPr>
          <p:cNvSpPr>
            <a:spLocks noGrp="1"/>
          </p:cNvSpPr>
          <p:nvPr>
            <p:ph type="body" sz="quarter" idx="3"/>
          </p:nvPr>
        </p:nvSpPr>
        <p:spPr>
          <a:xfrm>
            <a:off x="6212024" y="1731375"/>
            <a:ext cx="5436392" cy="535354"/>
          </a:xfrm>
        </p:spPr>
        <p:txBody>
          <a:bodyPr/>
          <a:lstStyle/>
          <a:p>
            <a:r>
              <a:rPr lang="en-US" dirty="0"/>
              <a:t>Subtitle</a:t>
            </a:r>
          </a:p>
        </p:txBody>
      </p:sp>
      <p:sp>
        <p:nvSpPr>
          <p:cNvPr id="12" name="Content Placeholder 11">
            <a:extLst>
              <a:ext uri="{FF2B5EF4-FFF2-40B4-BE49-F238E27FC236}">
                <a16:creationId xmlns:a16="http://schemas.microsoft.com/office/drawing/2014/main" xmlns="" id="{7FB7F30B-2A84-4C44-BC5A-E826ED6E74A2}"/>
              </a:ext>
            </a:extLst>
          </p:cNvPr>
          <p:cNvSpPr>
            <a:spLocks noGrp="1"/>
          </p:cNvSpPr>
          <p:nvPr>
            <p:ph sz="quarter" idx="4"/>
          </p:nvPr>
        </p:nvSpPr>
        <p:spPr>
          <a:xfrm>
            <a:off x="6212023" y="2427370"/>
            <a:ext cx="5436391" cy="3515555"/>
          </a:xfrm>
        </p:spPr>
        <p:txBody>
          <a:bodyPr/>
          <a:lstStyle/>
          <a:p>
            <a:r>
              <a:rPr lang="en-US" dirty="0"/>
              <a:t>Open the Design Ideas pane for instant slide makeovers. </a:t>
            </a:r>
          </a:p>
          <a:p>
            <a:r>
              <a:rPr lang="en-US" dirty="0"/>
              <a:t>When we have design ideas, we’ll show them to you right there. </a:t>
            </a:r>
          </a:p>
          <a:p>
            <a:endParaRPr lang="en-US" dirty="0"/>
          </a:p>
        </p:txBody>
      </p:sp>
      <p:sp>
        <p:nvSpPr>
          <p:cNvPr id="4" name="Date Placeholder 3">
            <a:extLst>
              <a:ext uri="{FF2B5EF4-FFF2-40B4-BE49-F238E27FC236}">
                <a16:creationId xmlns:a16="http://schemas.microsoft.com/office/drawing/2014/main" xmlns="" id="{0C329F70-04F7-4C70-BCF8-D4371F54EF2F}"/>
              </a:ext>
            </a:extLst>
          </p:cNvPr>
          <p:cNvSpPr>
            <a:spLocks noGrp="1"/>
          </p:cNvSpPr>
          <p:nvPr>
            <p:ph type="dt" sz="half" idx="10"/>
          </p:nvPr>
        </p:nvSpPr>
        <p:spPr>
          <a:xfrm>
            <a:off x="550863" y="6507212"/>
            <a:ext cx="2628900" cy="153888"/>
          </a:xfrm>
        </p:spPr>
        <p:txBody>
          <a:bodyPr/>
          <a:lstStyle/>
          <a:p>
            <a:r>
              <a:rPr lang="en-US"/>
              <a:t>Tuesday, February 2, 20XX</a:t>
            </a:r>
            <a:endParaRPr lang="en-US" dirty="0"/>
          </a:p>
        </p:txBody>
      </p:sp>
      <p:sp>
        <p:nvSpPr>
          <p:cNvPr id="5" name="Footer Placeholder 4">
            <a:extLst>
              <a:ext uri="{FF2B5EF4-FFF2-40B4-BE49-F238E27FC236}">
                <a16:creationId xmlns:a16="http://schemas.microsoft.com/office/drawing/2014/main" xmlns="" id="{06A3302E-502D-4151-81C9-5FD6AF9596D6}"/>
              </a:ext>
            </a:extLst>
          </p:cNvPr>
          <p:cNvSpPr>
            <a:spLocks noGrp="1"/>
          </p:cNvSpPr>
          <p:nvPr>
            <p:ph type="ftr" sz="quarter" idx="11"/>
          </p:nvPr>
        </p:nvSpPr>
        <p:spPr>
          <a:xfrm>
            <a:off x="3359150" y="6507212"/>
            <a:ext cx="6379210" cy="153888"/>
          </a:xfrm>
        </p:spPr>
        <p:txBody>
          <a:bodyPr/>
          <a:lstStyle/>
          <a:p>
            <a:r>
              <a:rPr lang="en-US"/>
              <a:t>Sample Footer Text</a:t>
            </a:r>
          </a:p>
        </p:txBody>
      </p:sp>
      <p:sp>
        <p:nvSpPr>
          <p:cNvPr id="6" name="Slide Number Placeholder 5">
            <a:extLst>
              <a:ext uri="{FF2B5EF4-FFF2-40B4-BE49-F238E27FC236}">
                <a16:creationId xmlns:a16="http://schemas.microsoft.com/office/drawing/2014/main" xmlns="" id="{9ED907F8-C614-4D59-A03F-BF9CD5E3570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15</a:t>
            </a:fld>
            <a:endParaRPr lang="en-US"/>
          </a:p>
        </p:txBody>
      </p:sp>
      <p:sp>
        <p:nvSpPr>
          <p:cNvPr id="22" name="Freeform: Shape 21">
            <a:extLst>
              <a:ext uri="{FF2B5EF4-FFF2-40B4-BE49-F238E27FC236}">
                <a16:creationId xmlns:a16="http://schemas.microsoft.com/office/drawing/2014/main" xmlns="" id="{C6F3814E-455F-456B-B1AF-7B993965A2C0}"/>
              </a:ext>
              <a:ext uri="{C183D7F6-B498-43B3-948B-1728B52AA6E4}">
                <adec:decorative xmlns:adec="http://schemas.microsoft.com/office/drawing/2017/decorative" xmlns="" val="1"/>
              </a:ext>
            </a:extLst>
          </p:cNvPr>
          <p:cNvSpPr>
            <a:spLocks noChangeAspect="1"/>
          </p:cNvSpPr>
          <p:nvPr/>
        </p:nvSpPr>
        <p:spPr>
          <a:xfrm>
            <a:off x="4295775" y="0"/>
            <a:ext cx="360000" cy="274638"/>
          </a:xfrm>
          <a:custGeom>
            <a:avLst/>
            <a:gdLst>
              <a:gd name="connsiteX0" fmla="*/ 30714 w 360000"/>
              <a:gd name="connsiteY0" fmla="*/ 0 h 274638"/>
              <a:gd name="connsiteX1" fmla="*/ 329286 w 360000"/>
              <a:gd name="connsiteY1" fmla="*/ 0 h 274638"/>
              <a:gd name="connsiteX2" fmla="*/ 345855 w 360000"/>
              <a:gd name="connsiteY2" fmla="*/ 24574 h 274638"/>
              <a:gd name="connsiteX3" fmla="*/ 360000 w 360000"/>
              <a:gd name="connsiteY3" fmla="*/ 94638 h 274638"/>
              <a:gd name="connsiteX4" fmla="*/ 180000 w 360000"/>
              <a:gd name="connsiteY4" fmla="*/ 274638 h 274638"/>
              <a:gd name="connsiteX5" fmla="*/ 0 w 360000"/>
              <a:gd name="connsiteY5" fmla="*/ 94638 h 274638"/>
              <a:gd name="connsiteX6" fmla="*/ 14145 w 360000"/>
              <a:gd name="connsiteY6" fmla="*/ 24574 h 274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000" h="274638">
                <a:moveTo>
                  <a:pt x="30714" y="0"/>
                </a:moveTo>
                <a:lnTo>
                  <a:pt x="329286" y="0"/>
                </a:lnTo>
                <a:lnTo>
                  <a:pt x="345855" y="24574"/>
                </a:lnTo>
                <a:cubicBezTo>
                  <a:pt x="354963" y="46109"/>
                  <a:pt x="360000" y="69785"/>
                  <a:pt x="360000" y="94638"/>
                </a:cubicBezTo>
                <a:cubicBezTo>
                  <a:pt x="360000" y="194049"/>
                  <a:pt x="279411" y="274638"/>
                  <a:pt x="180000" y="274638"/>
                </a:cubicBezTo>
                <a:cubicBezTo>
                  <a:pt x="80589" y="274638"/>
                  <a:pt x="0" y="194049"/>
                  <a:pt x="0" y="94638"/>
                </a:cubicBezTo>
                <a:cubicBezTo>
                  <a:pt x="0" y="69785"/>
                  <a:pt x="5037" y="46109"/>
                  <a:pt x="14145" y="24574"/>
                </a:cubicBezTo>
                <a:close/>
              </a:path>
            </a:pathLst>
          </a:cu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389134558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xmlns="" id="{47788B34-4190-4916-9048-47720EA5ABF1}"/>
              </a:ext>
            </a:extLst>
          </p:cNvPr>
          <p:cNvSpPr>
            <a:spLocks noGrp="1"/>
          </p:cNvSpPr>
          <p:nvPr>
            <p:ph type="title"/>
          </p:nvPr>
        </p:nvSpPr>
        <p:spPr>
          <a:xfrm>
            <a:off x="550862" y="549275"/>
            <a:ext cx="11097551" cy="1332000"/>
          </a:xfrm>
        </p:spPr>
        <p:txBody>
          <a:bodyPr/>
          <a:lstStyle/>
          <a:p>
            <a:r>
              <a:rPr lang="en-US" dirty="0"/>
              <a:t>Content 2 </a:t>
            </a:r>
          </a:p>
        </p:txBody>
      </p:sp>
      <p:sp>
        <p:nvSpPr>
          <p:cNvPr id="8" name="Text Placeholder 7">
            <a:extLst>
              <a:ext uri="{FF2B5EF4-FFF2-40B4-BE49-F238E27FC236}">
                <a16:creationId xmlns:a16="http://schemas.microsoft.com/office/drawing/2014/main" xmlns="" id="{ABA415A0-3B77-43FB-A408-5F1DA4B0AAFA}"/>
              </a:ext>
            </a:extLst>
          </p:cNvPr>
          <p:cNvSpPr>
            <a:spLocks noGrp="1"/>
          </p:cNvSpPr>
          <p:nvPr>
            <p:ph type="body" idx="1"/>
          </p:nvPr>
        </p:nvSpPr>
        <p:spPr>
          <a:xfrm>
            <a:off x="550864" y="1731375"/>
            <a:ext cx="3563936" cy="535354"/>
          </a:xfrm>
        </p:spPr>
        <p:txBody>
          <a:bodyPr/>
          <a:lstStyle/>
          <a:p>
            <a:r>
              <a:rPr lang="en-US" dirty="0"/>
              <a:t>Subtitle</a:t>
            </a:r>
          </a:p>
        </p:txBody>
      </p:sp>
      <p:sp>
        <p:nvSpPr>
          <p:cNvPr id="9" name="Content Placeholder 8">
            <a:extLst>
              <a:ext uri="{FF2B5EF4-FFF2-40B4-BE49-F238E27FC236}">
                <a16:creationId xmlns:a16="http://schemas.microsoft.com/office/drawing/2014/main" xmlns="" id="{8598ECEC-4413-4244-8F21-0076EC511806}"/>
              </a:ext>
            </a:extLst>
          </p:cNvPr>
          <p:cNvSpPr>
            <a:spLocks noGrp="1"/>
          </p:cNvSpPr>
          <p:nvPr>
            <p:ph sz="half" idx="2"/>
          </p:nvPr>
        </p:nvSpPr>
        <p:spPr>
          <a:xfrm>
            <a:off x="559476" y="2432304"/>
            <a:ext cx="3563936" cy="3515555"/>
          </a:xfrm>
        </p:spPr>
        <p:txBody>
          <a:bodyPr>
            <a:normAutofit fontScale="92500" lnSpcReduction="20000"/>
          </a:bodyPr>
          <a:lstStyle/>
          <a:p>
            <a:pPr lvl="0"/>
            <a:r>
              <a:rPr lang="en-US" dirty="0"/>
              <a:t>Add text, images, art, and videos. </a:t>
            </a:r>
          </a:p>
          <a:p>
            <a:pPr lvl="0"/>
            <a:r>
              <a:rPr lang="en-US" dirty="0"/>
              <a:t>Add transitions, animations, and motion. </a:t>
            </a:r>
          </a:p>
          <a:p>
            <a:pPr lvl="0"/>
            <a:r>
              <a:rPr lang="en-US" dirty="0"/>
              <a:t>Save to OneDrive, to get to your presentations from your computer, tablet, or phone. </a:t>
            </a:r>
          </a:p>
          <a:p>
            <a:r>
              <a:rPr lang="en-US" dirty="0"/>
              <a:t>Open the Design Ideas pane for instant slide makeovers. </a:t>
            </a:r>
          </a:p>
          <a:p>
            <a:r>
              <a:rPr lang="en-US" dirty="0"/>
              <a:t>When we have design ideas, we’ll show them to you right there. </a:t>
            </a:r>
          </a:p>
          <a:p>
            <a:pPr lvl="0"/>
            <a:endParaRPr lang="en-US" dirty="0"/>
          </a:p>
          <a:p>
            <a:endParaRPr lang="en-US" dirty="0"/>
          </a:p>
        </p:txBody>
      </p:sp>
      <p:sp>
        <p:nvSpPr>
          <p:cNvPr id="12" name="Text Placeholder 11">
            <a:extLst>
              <a:ext uri="{FF2B5EF4-FFF2-40B4-BE49-F238E27FC236}">
                <a16:creationId xmlns:a16="http://schemas.microsoft.com/office/drawing/2014/main" xmlns="" id="{3A63626D-0E6E-4023-ABFC-A744C9862159}"/>
              </a:ext>
            </a:extLst>
          </p:cNvPr>
          <p:cNvSpPr>
            <a:spLocks noGrp="1"/>
          </p:cNvSpPr>
          <p:nvPr>
            <p:ph type="body" sz="quarter" idx="13"/>
          </p:nvPr>
        </p:nvSpPr>
        <p:spPr>
          <a:xfrm>
            <a:off x="4341573" y="1731375"/>
            <a:ext cx="3566160" cy="535354"/>
          </a:xfrm>
        </p:spPr>
        <p:txBody>
          <a:bodyPr/>
          <a:lstStyle/>
          <a:p>
            <a:r>
              <a:rPr lang="en-US" dirty="0"/>
              <a:t>subtitle</a:t>
            </a:r>
          </a:p>
        </p:txBody>
      </p:sp>
      <p:sp>
        <p:nvSpPr>
          <p:cNvPr id="13" name="Content Placeholder 12">
            <a:extLst>
              <a:ext uri="{FF2B5EF4-FFF2-40B4-BE49-F238E27FC236}">
                <a16:creationId xmlns:a16="http://schemas.microsoft.com/office/drawing/2014/main" xmlns="" id="{258E9390-685C-4BAD-BFAD-EC56E81C4745}"/>
              </a:ext>
            </a:extLst>
          </p:cNvPr>
          <p:cNvSpPr>
            <a:spLocks noGrp="1"/>
          </p:cNvSpPr>
          <p:nvPr>
            <p:ph sz="quarter" idx="14"/>
          </p:nvPr>
        </p:nvSpPr>
        <p:spPr>
          <a:xfrm>
            <a:off x="4341573" y="2427370"/>
            <a:ext cx="3508755" cy="3515555"/>
          </a:xfrm>
        </p:spPr>
        <p:txBody>
          <a:bodyPr>
            <a:normAutofit lnSpcReduction="10000"/>
          </a:bodyPr>
          <a:lstStyle/>
          <a:p>
            <a:pPr lvl="0"/>
            <a:r>
              <a:rPr lang="en-US" dirty="0"/>
              <a:t>Add text, images, art, and videos. </a:t>
            </a:r>
          </a:p>
          <a:p>
            <a:pPr lvl="0"/>
            <a:r>
              <a:rPr lang="en-US" dirty="0"/>
              <a:t>Add transitions, animations, and motion. </a:t>
            </a:r>
          </a:p>
          <a:p>
            <a:pPr lvl="0"/>
            <a:r>
              <a:rPr lang="en-US" dirty="0"/>
              <a:t>Save to OneDrive, to get to your presentations from your computer, tablet, or phone. </a:t>
            </a:r>
          </a:p>
          <a:p>
            <a:r>
              <a:rPr lang="en-US" dirty="0"/>
              <a:t>Open the Design Ideas pane for instant slide makeovers. </a:t>
            </a:r>
          </a:p>
          <a:p>
            <a:r>
              <a:rPr lang="en-US" dirty="0"/>
              <a:t>When we have design ideas, we’ll show them to you right there.</a:t>
            </a:r>
          </a:p>
        </p:txBody>
      </p:sp>
      <p:sp>
        <p:nvSpPr>
          <p:cNvPr id="10" name="Text Placeholder 9">
            <a:extLst>
              <a:ext uri="{FF2B5EF4-FFF2-40B4-BE49-F238E27FC236}">
                <a16:creationId xmlns:a16="http://schemas.microsoft.com/office/drawing/2014/main" xmlns="" id="{34A9BC34-CFDB-4D7A-8D6C-1CE608D0909F}"/>
              </a:ext>
            </a:extLst>
          </p:cNvPr>
          <p:cNvSpPr>
            <a:spLocks noGrp="1"/>
          </p:cNvSpPr>
          <p:nvPr>
            <p:ph type="body" sz="quarter" idx="3"/>
          </p:nvPr>
        </p:nvSpPr>
        <p:spPr>
          <a:xfrm>
            <a:off x="8139659" y="1731375"/>
            <a:ext cx="3566160" cy="535354"/>
          </a:xfrm>
        </p:spPr>
        <p:txBody>
          <a:bodyPr/>
          <a:lstStyle/>
          <a:p>
            <a:r>
              <a:rPr lang="en-US"/>
              <a:t>subtitle</a:t>
            </a:r>
            <a:endParaRPr lang="en-US" dirty="0"/>
          </a:p>
        </p:txBody>
      </p:sp>
      <p:sp>
        <p:nvSpPr>
          <p:cNvPr id="11" name="Content Placeholder 10">
            <a:extLst>
              <a:ext uri="{FF2B5EF4-FFF2-40B4-BE49-F238E27FC236}">
                <a16:creationId xmlns:a16="http://schemas.microsoft.com/office/drawing/2014/main" xmlns="" id="{1D014E48-5DD9-49CE-AD5B-0FEF69204F68}"/>
              </a:ext>
            </a:extLst>
          </p:cNvPr>
          <p:cNvSpPr>
            <a:spLocks noGrp="1"/>
          </p:cNvSpPr>
          <p:nvPr>
            <p:ph sz="quarter" idx="4"/>
          </p:nvPr>
        </p:nvSpPr>
        <p:spPr>
          <a:xfrm>
            <a:off x="8139659" y="2427370"/>
            <a:ext cx="3508755" cy="3515555"/>
          </a:xfrm>
        </p:spPr>
        <p:txBody>
          <a:bodyPr>
            <a:normAutofit lnSpcReduction="10000"/>
          </a:bodyPr>
          <a:lstStyle/>
          <a:p>
            <a:pPr lvl="0"/>
            <a:r>
              <a:rPr lang="en-US" dirty="0"/>
              <a:t>Add text, images, art, and videos. </a:t>
            </a:r>
          </a:p>
          <a:p>
            <a:pPr lvl="0"/>
            <a:r>
              <a:rPr lang="en-US" dirty="0"/>
              <a:t>Add transitions, animations, and motion. </a:t>
            </a:r>
          </a:p>
          <a:p>
            <a:pPr lvl="0"/>
            <a:r>
              <a:rPr lang="en-US" dirty="0"/>
              <a:t>Save to OneDrive, to get to your presentations from your computer, tablet, or phone. </a:t>
            </a:r>
          </a:p>
          <a:p>
            <a:r>
              <a:rPr lang="en-US" dirty="0"/>
              <a:t>Open the Design Ideas pane for instant slide makeovers. </a:t>
            </a:r>
          </a:p>
          <a:p>
            <a:r>
              <a:rPr lang="en-US" dirty="0"/>
              <a:t>When we have design ideas, we’ll show them to you right there.</a:t>
            </a:r>
          </a:p>
        </p:txBody>
      </p:sp>
      <p:sp>
        <p:nvSpPr>
          <p:cNvPr id="14" name="Date Placeholder 13">
            <a:extLst>
              <a:ext uri="{FF2B5EF4-FFF2-40B4-BE49-F238E27FC236}">
                <a16:creationId xmlns:a16="http://schemas.microsoft.com/office/drawing/2014/main" xmlns="" id="{D236478C-E242-44E0-8357-C72C9B588CA7}"/>
              </a:ext>
            </a:extLst>
          </p:cNvPr>
          <p:cNvSpPr>
            <a:spLocks noGrp="1"/>
          </p:cNvSpPr>
          <p:nvPr>
            <p:ph type="dt" sz="half" idx="10"/>
          </p:nvPr>
        </p:nvSpPr>
        <p:spPr>
          <a:xfrm>
            <a:off x="550863" y="6507212"/>
            <a:ext cx="2628900" cy="153888"/>
          </a:xfrm>
        </p:spPr>
        <p:txBody>
          <a:bodyPr/>
          <a:lstStyle/>
          <a:p>
            <a:r>
              <a:rPr lang="en-US"/>
              <a:t>Tuesday, February 2, 20XX</a:t>
            </a:r>
            <a:endParaRPr lang="en-US" dirty="0"/>
          </a:p>
        </p:txBody>
      </p:sp>
      <p:sp>
        <p:nvSpPr>
          <p:cNvPr id="15" name="Footer Placeholder 14">
            <a:extLst>
              <a:ext uri="{FF2B5EF4-FFF2-40B4-BE49-F238E27FC236}">
                <a16:creationId xmlns:a16="http://schemas.microsoft.com/office/drawing/2014/main" xmlns="" id="{65A6DC02-681E-4AF7-AC6E-57CDDB2FBA28}"/>
              </a:ext>
            </a:extLst>
          </p:cNvPr>
          <p:cNvSpPr>
            <a:spLocks noGrp="1"/>
          </p:cNvSpPr>
          <p:nvPr>
            <p:ph type="ftr" sz="quarter" idx="11"/>
          </p:nvPr>
        </p:nvSpPr>
        <p:spPr>
          <a:xfrm>
            <a:off x="3359150" y="6507212"/>
            <a:ext cx="6379210" cy="153888"/>
          </a:xfrm>
        </p:spPr>
        <p:txBody>
          <a:bodyPr/>
          <a:lstStyle/>
          <a:p>
            <a:r>
              <a:rPr lang="en-US"/>
              <a:t>Sample Footer Text</a:t>
            </a:r>
          </a:p>
        </p:txBody>
      </p:sp>
      <p:sp>
        <p:nvSpPr>
          <p:cNvPr id="16" name="Slide Number Placeholder 15">
            <a:extLst>
              <a:ext uri="{FF2B5EF4-FFF2-40B4-BE49-F238E27FC236}">
                <a16:creationId xmlns:a16="http://schemas.microsoft.com/office/drawing/2014/main" xmlns="" id="{CF0A8666-4477-461C-A79D-E91232EE973E}"/>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16</a:t>
            </a:fld>
            <a:endParaRPr lang="en-US"/>
          </a:p>
        </p:txBody>
      </p:sp>
    </p:spTree>
    <p:extLst>
      <p:ext uri="{BB962C8B-B14F-4D97-AF65-F5344CB8AC3E}">
        <p14:creationId xmlns:p14="http://schemas.microsoft.com/office/powerpoint/2010/main" val="142054705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xmlns="" id="{581E8936-2270-47FE-94A4-398CB123EF90}"/>
              </a:ext>
            </a:extLst>
          </p:cNvPr>
          <p:cNvSpPr>
            <a:spLocks noGrp="1"/>
          </p:cNvSpPr>
          <p:nvPr>
            <p:ph type="title"/>
          </p:nvPr>
        </p:nvSpPr>
        <p:spPr>
          <a:xfrm>
            <a:off x="550863" y="4508500"/>
            <a:ext cx="4500562" cy="1562959"/>
          </a:xfrm>
        </p:spPr>
        <p:txBody>
          <a:bodyPr/>
          <a:lstStyle/>
          <a:p>
            <a:r>
              <a:rPr lang="en-US" dirty="0"/>
              <a:t>Summary</a:t>
            </a:r>
          </a:p>
        </p:txBody>
      </p:sp>
      <p:pic>
        <p:nvPicPr>
          <p:cNvPr id="16" name="Picture Placeholder 15" descr="Data Points Digital background">
            <a:extLst>
              <a:ext uri="{FF2B5EF4-FFF2-40B4-BE49-F238E27FC236}">
                <a16:creationId xmlns:a16="http://schemas.microsoft.com/office/drawing/2014/main" xmlns="" id="{361E9ADB-7377-4CF1-9AE4-AEFBDEBEEEEC}"/>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a:stretch/>
        </p:blipFill>
        <p:spPr>
          <a:xfrm>
            <a:off x="0" y="0"/>
            <a:ext cx="12192000" cy="3776472"/>
          </a:xfrm>
        </p:spPr>
      </p:pic>
      <p:sp>
        <p:nvSpPr>
          <p:cNvPr id="13" name="Content Placeholder 12">
            <a:extLst>
              <a:ext uri="{FF2B5EF4-FFF2-40B4-BE49-F238E27FC236}">
                <a16:creationId xmlns:a16="http://schemas.microsoft.com/office/drawing/2014/main" xmlns="" id="{C0287FEC-3826-4868-8D93-52429C6156F5}"/>
              </a:ext>
            </a:extLst>
          </p:cNvPr>
          <p:cNvSpPr>
            <a:spLocks noGrp="1"/>
          </p:cNvSpPr>
          <p:nvPr>
            <p:ph sz="quarter" idx="15"/>
          </p:nvPr>
        </p:nvSpPr>
        <p:spPr>
          <a:xfrm>
            <a:off x="5262411" y="4508500"/>
            <a:ext cx="6221412" cy="1563688"/>
          </a:xfrm>
        </p:spPr>
        <p:txBody>
          <a:bodyPr>
            <a:normAutofit lnSpcReduction="10000"/>
          </a:bodyPr>
          <a:lstStyle/>
          <a:p>
            <a:r>
              <a:rPr lang="en-US" dirty="0"/>
              <a:t>With PowerPoint, you can create presentations and share your work with others, wherever they are. Type the text you want here to get started. You can also add images, art, and videos on this template. Save to OneDrive and access your presentations from your computer, tablet, or phone. </a:t>
            </a:r>
          </a:p>
        </p:txBody>
      </p:sp>
      <p:sp>
        <p:nvSpPr>
          <p:cNvPr id="4" name="Date Placeholder 3">
            <a:extLst>
              <a:ext uri="{FF2B5EF4-FFF2-40B4-BE49-F238E27FC236}">
                <a16:creationId xmlns:a16="http://schemas.microsoft.com/office/drawing/2014/main" xmlns="" id="{0C329F70-04F7-4C70-BCF8-D4371F54EF2F}"/>
              </a:ext>
            </a:extLst>
          </p:cNvPr>
          <p:cNvSpPr>
            <a:spLocks noGrp="1"/>
          </p:cNvSpPr>
          <p:nvPr>
            <p:ph type="dt" sz="half" idx="10"/>
          </p:nvPr>
        </p:nvSpPr>
        <p:spPr>
          <a:xfrm>
            <a:off x="550863" y="6507212"/>
            <a:ext cx="2628900" cy="153888"/>
          </a:xfrm>
        </p:spPr>
        <p:txBody>
          <a:bodyPr/>
          <a:lstStyle/>
          <a:p>
            <a:r>
              <a:rPr lang="en-US"/>
              <a:t>Tuesday, February 2, 20XX</a:t>
            </a:r>
            <a:endParaRPr lang="en-US" dirty="0"/>
          </a:p>
        </p:txBody>
      </p:sp>
      <p:sp>
        <p:nvSpPr>
          <p:cNvPr id="5" name="Footer Placeholder 4">
            <a:extLst>
              <a:ext uri="{FF2B5EF4-FFF2-40B4-BE49-F238E27FC236}">
                <a16:creationId xmlns:a16="http://schemas.microsoft.com/office/drawing/2014/main" xmlns="" id="{06A3302E-502D-4151-81C9-5FD6AF9596D6}"/>
              </a:ext>
            </a:extLst>
          </p:cNvPr>
          <p:cNvSpPr>
            <a:spLocks noGrp="1"/>
          </p:cNvSpPr>
          <p:nvPr>
            <p:ph type="ftr" sz="quarter" idx="11"/>
          </p:nvPr>
        </p:nvSpPr>
        <p:spPr>
          <a:xfrm>
            <a:off x="3359150" y="6507212"/>
            <a:ext cx="6379210" cy="153888"/>
          </a:xfrm>
        </p:spPr>
        <p:txBody>
          <a:bodyPr/>
          <a:lstStyle/>
          <a:p>
            <a:r>
              <a:rPr lang="en-US"/>
              <a:t>Sample Footer Text</a:t>
            </a:r>
          </a:p>
        </p:txBody>
      </p:sp>
      <p:sp>
        <p:nvSpPr>
          <p:cNvPr id="6" name="Slide Number Placeholder 5">
            <a:extLst>
              <a:ext uri="{FF2B5EF4-FFF2-40B4-BE49-F238E27FC236}">
                <a16:creationId xmlns:a16="http://schemas.microsoft.com/office/drawing/2014/main" xmlns="" id="{9ED907F8-C614-4D59-A03F-BF9CD5E3570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17</a:t>
            </a:fld>
            <a:endParaRPr lang="en-US"/>
          </a:p>
        </p:txBody>
      </p:sp>
    </p:spTree>
    <p:extLst>
      <p:ext uri="{BB962C8B-B14F-4D97-AF65-F5344CB8AC3E}">
        <p14:creationId xmlns:p14="http://schemas.microsoft.com/office/powerpoint/2010/main" val="35215613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046426E-F6F6-4A7C-9181-8C3090996261}"/>
              </a:ext>
            </a:extLst>
          </p:cNvPr>
          <p:cNvSpPr>
            <a:spLocks noGrp="1"/>
          </p:cNvSpPr>
          <p:nvPr>
            <p:ph type="title"/>
          </p:nvPr>
        </p:nvSpPr>
        <p:spPr>
          <a:xfrm>
            <a:off x="550864" y="549275"/>
            <a:ext cx="3565524" cy="1997855"/>
          </a:xfrm>
        </p:spPr>
        <p:txBody>
          <a:bodyPr/>
          <a:lstStyle/>
          <a:p>
            <a:r>
              <a:rPr lang="en-US" dirty="0"/>
              <a:t>Agenda</a:t>
            </a:r>
          </a:p>
        </p:txBody>
      </p:sp>
      <p:sp>
        <p:nvSpPr>
          <p:cNvPr id="3" name="Content Placeholder 2">
            <a:extLst>
              <a:ext uri="{FF2B5EF4-FFF2-40B4-BE49-F238E27FC236}">
                <a16:creationId xmlns:a16="http://schemas.microsoft.com/office/drawing/2014/main" xmlns="" id="{D3B60D6F-4D0F-4D33-B2A7-159C8583FF00}"/>
              </a:ext>
            </a:extLst>
          </p:cNvPr>
          <p:cNvSpPr>
            <a:spLocks noGrp="1"/>
          </p:cNvSpPr>
          <p:nvPr>
            <p:ph idx="1"/>
          </p:nvPr>
        </p:nvSpPr>
        <p:spPr>
          <a:xfrm>
            <a:off x="550863" y="2677306"/>
            <a:ext cx="3565525" cy="3415519"/>
          </a:xfrm>
        </p:spPr>
        <p:txBody>
          <a:bodyPr/>
          <a:lstStyle/>
          <a:p>
            <a:r>
              <a:rPr lang="en-US" dirty="0"/>
              <a:t>Topic one</a:t>
            </a:r>
          </a:p>
          <a:p>
            <a:r>
              <a:rPr lang="en-US" dirty="0"/>
              <a:t>Topic two</a:t>
            </a:r>
          </a:p>
          <a:p>
            <a:r>
              <a:rPr lang="en-US" dirty="0"/>
              <a:t>Topic three</a:t>
            </a:r>
          </a:p>
          <a:p>
            <a:r>
              <a:rPr lang="en-US" dirty="0"/>
              <a:t>Topic four</a:t>
            </a:r>
          </a:p>
          <a:p>
            <a:r>
              <a:rPr lang="en-US" dirty="0"/>
              <a:t>Topic five</a:t>
            </a:r>
          </a:p>
          <a:p>
            <a:endParaRPr lang="en-US" dirty="0"/>
          </a:p>
        </p:txBody>
      </p:sp>
      <p:pic>
        <p:nvPicPr>
          <p:cNvPr id="8" name="Picture Placeholder 7" descr="Digital Data">
            <a:extLst>
              <a:ext uri="{FF2B5EF4-FFF2-40B4-BE49-F238E27FC236}">
                <a16:creationId xmlns:a16="http://schemas.microsoft.com/office/drawing/2014/main" xmlns="" id="{06D2324F-3B7B-45EF-9584-C8EADD2C8C0B}"/>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5208928" y="1596771"/>
            <a:ext cx="3448558" cy="3448558"/>
          </a:xfrm>
        </p:spPr>
      </p:pic>
      <p:pic>
        <p:nvPicPr>
          <p:cNvPr id="10" name="Picture Placeholder 9" descr="Data Points ">
            <a:extLst>
              <a:ext uri="{FF2B5EF4-FFF2-40B4-BE49-F238E27FC236}">
                <a16:creationId xmlns:a16="http://schemas.microsoft.com/office/drawing/2014/main" xmlns="" id="{71F862F9-0E8A-4DB9-8083-1C3AA6E5D777}"/>
              </a:ext>
            </a:extLst>
          </p:cNvPr>
          <p:cNvPicPr>
            <a:picLocks noGrp="1" noChangeAspect="1"/>
          </p:cNvPicPr>
          <p:nvPr>
            <p:ph type="pic" sz="quarter" idx="14"/>
          </p:nvPr>
        </p:nvPicPr>
        <p:blipFill rotWithShape="1">
          <a:blip r:embed="rId3" cstate="screen">
            <a:extLst>
              <a:ext uri="{28A0092B-C50C-407E-A947-70E740481C1C}">
                <a14:useLocalDpi xmlns:a14="http://schemas.microsoft.com/office/drawing/2010/main" val="0"/>
              </a:ext>
            </a:extLst>
          </a:blip>
          <a:srcRect/>
          <a:stretch/>
        </p:blipFill>
        <p:spPr>
          <a:xfrm>
            <a:off x="8918575" y="596392"/>
            <a:ext cx="2263776" cy="2263776"/>
          </a:xfrm>
        </p:spPr>
      </p:pic>
      <p:pic>
        <p:nvPicPr>
          <p:cNvPr id="12" name="Picture Placeholder 11" descr="Data Background">
            <a:extLst>
              <a:ext uri="{FF2B5EF4-FFF2-40B4-BE49-F238E27FC236}">
                <a16:creationId xmlns:a16="http://schemas.microsoft.com/office/drawing/2014/main" xmlns="" id="{A63F39B9-0715-40B5-8ECB-9B983F99C690}"/>
              </a:ext>
            </a:extLst>
          </p:cNvPr>
          <p:cNvPicPr>
            <a:picLocks noGrp="1" noChangeAspect="1"/>
          </p:cNvPicPr>
          <p:nvPr>
            <p:ph type="pic" sz="quarter" idx="15"/>
          </p:nvPr>
        </p:nvPicPr>
        <p:blipFill rotWithShape="1">
          <a:blip r:embed="rId4" cstate="screen">
            <a:extLst>
              <a:ext uri="{28A0092B-C50C-407E-A947-70E740481C1C}">
                <a14:useLocalDpi xmlns:a14="http://schemas.microsoft.com/office/drawing/2010/main" val="0"/>
              </a:ext>
            </a:extLst>
          </a:blip>
          <a:srcRect/>
          <a:stretch/>
        </p:blipFill>
        <p:spPr>
          <a:xfrm>
            <a:off x="9091612" y="3324733"/>
            <a:ext cx="2936876" cy="2936876"/>
          </a:xfrm>
        </p:spPr>
      </p:pic>
      <p:sp>
        <p:nvSpPr>
          <p:cNvPr id="13" name="Date Placeholder 12">
            <a:extLst>
              <a:ext uri="{FF2B5EF4-FFF2-40B4-BE49-F238E27FC236}">
                <a16:creationId xmlns:a16="http://schemas.microsoft.com/office/drawing/2014/main" xmlns="" id="{915FE2C5-E66A-4405-B19E-2C5C546C98E4}"/>
              </a:ext>
            </a:extLst>
          </p:cNvPr>
          <p:cNvSpPr>
            <a:spLocks noGrp="1"/>
          </p:cNvSpPr>
          <p:nvPr>
            <p:ph type="dt" sz="half" idx="10"/>
          </p:nvPr>
        </p:nvSpPr>
        <p:spPr>
          <a:xfrm>
            <a:off x="550863" y="6507212"/>
            <a:ext cx="2628900" cy="153888"/>
          </a:xfrm>
        </p:spPr>
        <p:txBody>
          <a:bodyPr/>
          <a:lstStyle/>
          <a:p>
            <a:r>
              <a:rPr lang="en-US"/>
              <a:t>Tuesday, February 2, 20XX</a:t>
            </a:r>
          </a:p>
        </p:txBody>
      </p:sp>
      <p:sp>
        <p:nvSpPr>
          <p:cNvPr id="14" name="Footer Placeholder 13">
            <a:extLst>
              <a:ext uri="{FF2B5EF4-FFF2-40B4-BE49-F238E27FC236}">
                <a16:creationId xmlns:a16="http://schemas.microsoft.com/office/drawing/2014/main" xmlns="" id="{B01DF4D0-78BC-4C8C-9570-26F0B225433A}"/>
              </a:ext>
            </a:extLst>
          </p:cNvPr>
          <p:cNvSpPr>
            <a:spLocks noGrp="1"/>
          </p:cNvSpPr>
          <p:nvPr>
            <p:ph type="ftr" sz="quarter" idx="11"/>
          </p:nvPr>
        </p:nvSpPr>
        <p:spPr>
          <a:xfrm>
            <a:off x="3359150" y="6507212"/>
            <a:ext cx="6379210" cy="153888"/>
          </a:xfrm>
        </p:spPr>
        <p:txBody>
          <a:bodyPr/>
          <a:lstStyle/>
          <a:p>
            <a:r>
              <a:rPr lang="en-US" dirty="0"/>
              <a:t>Sample Footer Text</a:t>
            </a:r>
          </a:p>
        </p:txBody>
      </p:sp>
      <p:sp>
        <p:nvSpPr>
          <p:cNvPr id="15" name="Slide Number Placeholder 14">
            <a:extLst>
              <a:ext uri="{FF2B5EF4-FFF2-40B4-BE49-F238E27FC236}">
                <a16:creationId xmlns:a16="http://schemas.microsoft.com/office/drawing/2014/main" xmlns="" id="{3B199C97-F175-437D-8311-DB662925C06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18</a:t>
            </a:fld>
            <a:endParaRPr lang="en-US"/>
          </a:p>
        </p:txBody>
      </p:sp>
    </p:spTree>
    <p:extLst>
      <p:ext uri="{BB962C8B-B14F-4D97-AF65-F5344CB8AC3E}">
        <p14:creationId xmlns:p14="http://schemas.microsoft.com/office/powerpoint/2010/main" val="23132348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xmlns="" id="{3E174092-82D3-44E0-8948-4096232ED0A7}"/>
              </a:ext>
            </a:extLst>
          </p:cNvPr>
          <p:cNvSpPr>
            <a:spLocks noGrp="1"/>
          </p:cNvSpPr>
          <p:nvPr>
            <p:ph type="title"/>
          </p:nvPr>
        </p:nvSpPr>
        <p:spPr>
          <a:xfrm>
            <a:off x="550862" y="549275"/>
            <a:ext cx="11091600" cy="1332000"/>
          </a:xfrm>
        </p:spPr>
        <p:txBody>
          <a:bodyPr/>
          <a:lstStyle/>
          <a:p>
            <a:r>
              <a:rPr lang="en-US" dirty="0"/>
              <a:t>Chart</a:t>
            </a:r>
          </a:p>
        </p:txBody>
      </p:sp>
      <p:graphicFrame>
        <p:nvGraphicFramePr>
          <p:cNvPr id="11" name="Content Placeholder 10" descr="Bar Chart Placeholder ">
            <a:extLst>
              <a:ext uri="{FF2B5EF4-FFF2-40B4-BE49-F238E27FC236}">
                <a16:creationId xmlns:a16="http://schemas.microsoft.com/office/drawing/2014/main" xmlns="" id="{E4A6D503-95F0-4FD3-86D4-D1170C6E2B64}"/>
              </a:ext>
            </a:extLst>
          </p:cNvPr>
          <p:cNvGraphicFramePr>
            <a:graphicFrameLocks noGrp="1"/>
          </p:cNvGraphicFramePr>
          <p:nvPr>
            <p:ph idx="1"/>
            <p:extLst>
              <p:ext uri="{D42A27DB-BD31-4B8C-83A1-F6EECF244321}">
                <p14:modId xmlns:p14="http://schemas.microsoft.com/office/powerpoint/2010/main" val="372078104"/>
              </p:ext>
            </p:extLst>
          </p:nvPr>
        </p:nvGraphicFramePr>
        <p:xfrm>
          <a:off x="550863" y="2112963"/>
          <a:ext cx="11090275" cy="3979862"/>
        </p:xfrm>
        <a:graphic>
          <a:graphicData uri="http://schemas.openxmlformats.org/drawingml/2006/chart">
            <c:chart xmlns:c="http://schemas.openxmlformats.org/drawingml/2006/chart" xmlns:r="http://schemas.openxmlformats.org/officeDocument/2006/relationships" r:id="rId2"/>
          </a:graphicData>
        </a:graphic>
      </p:graphicFrame>
      <p:sp>
        <p:nvSpPr>
          <p:cNvPr id="4" name="Date Placeholder 3">
            <a:extLst>
              <a:ext uri="{FF2B5EF4-FFF2-40B4-BE49-F238E27FC236}">
                <a16:creationId xmlns:a16="http://schemas.microsoft.com/office/drawing/2014/main" xmlns="" id="{E39EF484-38C8-4EDC-ACF5-695CFB216839}"/>
              </a:ext>
            </a:extLst>
          </p:cNvPr>
          <p:cNvSpPr>
            <a:spLocks noGrp="1"/>
          </p:cNvSpPr>
          <p:nvPr>
            <p:ph type="dt" sz="half" idx="10"/>
          </p:nvPr>
        </p:nvSpPr>
        <p:spPr>
          <a:xfrm>
            <a:off x="550863" y="6507212"/>
            <a:ext cx="2628900" cy="153888"/>
          </a:xfrm>
        </p:spPr>
        <p:txBody>
          <a:bodyPr/>
          <a:lstStyle/>
          <a:p>
            <a:r>
              <a:rPr lang="en-US"/>
              <a:t>Tuesday, February 2, 20XX</a:t>
            </a:r>
            <a:endParaRPr lang="en-US" dirty="0"/>
          </a:p>
        </p:txBody>
      </p:sp>
      <p:sp>
        <p:nvSpPr>
          <p:cNvPr id="5" name="Footer Placeholder 4">
            <a:extLst>
              <a:ext uri="{FF2B5EF4-FFF2-40B4-BE49-F238E27FC236}">
                <a16:creationId xmlns:a16="http://schemas.microsoft.com/office/drawing/2014/main" xmlns="" id="{AFD183D7-B16E-4A9D-BC4B-D1EC347BF97E}"/>
              </a:ext>
            </a:extLst>
          </p:cNvPr>
          <p:cNvSpPr>
            <a:spLocks noGrp="1"/>
          </p:cNvSpPr>
          <p:nvPr>
            <p:ph type="ftr" sz="quarter" idx="11"/>
          </p:nvPr>
        </p:nvSpPr>
        <p:spPr>
          <a:xfrm>
            <a:off x="3359150" y="6507212"/>
            <a:ext cx="6379210" cy="153888"/>
          </a:xfrm>
        </p:spPr>
        <p:txBody>
          <a:bodyPr/>
          <a:lstStyle/>
          <a:p>
            <a:r>
              <a:rPr lang="en-US"/>
              <a:t>Sample Footer Text</a:t>
            </a:r>
          </a:p>
        </p:txBody>
      </p:sp>
      <p:sp>
        <p:nvSpPr>
          <p:cNvPr id="6" name="Slide Number Placeholder 5">
            <a:extLst>
              <a:ext uri="{FF2B5EF4-FFF2-40B4-BE49-F238E27FC236}">
                <a16:creationId xmlns:a16="http://schemas.microsoft.com/office/drawing/2014/main" xmlns="" id="{705C33DF-36C9-49E9-B48D-A320B179C4D4}"/>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19</a:t>
            </a:fld>
            <a:endParaRPr lang="en-US"/>
          </a:p>
        </p:txBody>
      </p:sp>
    </p:spTree>
    <p:extLst>
      <p:ext uri="{BB962C8B-B14F-4D97-AF65-F5344CB8AC3E}">
        <p14:creationId xmlns:p14="http://schemas.microsoft.com/office/powerpoint/2010/main" val="37402860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xmlns="" id="{23418ADF-358F-4647-A511-FCFFEDA83429}"/>
              </a:ext>
            </a:extLst>
          </p:cNvPr>
          <p:cNvSpPr>
            <a:spLocks noGrp="1"/>
          </p:cNvSpPr>
          <p:nvPr>
            <p:ph type="title"/>
          </p:nvPr>
        </p:nvSpPr>
        <p:spPr>
          <a:xfrm>
            <a:off x="550863" y="4507200"/>
            <a:ext cx="4500562" cy="1562959"/>
          </a:xfrm>
        </p:spPr>
        <p:txBody>
          <a:bodyPr/>
          <a:lstStyle/>
          <a:p>
            <a:r>
              <a:rPr lang="en-US"/>
              <a:t>Introduction</a:t>
            </a:r>
            <a:endParaRPr lang="en-US" dirty="0"/>
          </a:p>
        </p:txBody>
      </p:sp>
      <p:pic>
        <p:nvPicPr>
          <p:cNvPr id="18" name="Picture Placeholder 17" descr="A group of people sitting at a table">
            <a:extLst>
              <a:ext uri="{FF2B5EF4-FFF2-40B4-BE49-F238E27FC236}">
                <a16:creationId xmlns:a16="http://schemas.microsoft.com/office/drawing/2014/main" xmlns="" id="{E2536017-F539-430C-A901-70AB81CA612A}"/>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t="42" b="42"/>
          <a:stretch/>
        </p:blipFill>
        <p:spPr>
          <a:xfrm>
            <a:off x="0" y="0"/>
            <a:ext cx="3054096" cy="3776472"/>
          </a:xfrm>
        </p:spPr>
      </p:pic>
      <p:pic>
        <p:nvPicPr>
          <p:cNvPr id="20" name="Picture Placeholder 19" descr="Data Points Digital background">
            <a:extLst>
              <a:ext uri="{FF2B5EF4-FFF2-40B4-BE49-F238E27FC236}">
                <a16:creationId xmlns:a16="http://schemas.microsoft.com/office/drawing/2014/main" xmlns="" id="{528A7D8D-1AB5-46C4-93FA-D92C2FD51692}"/>
              </a:ext>
            </a:extLst>
          </p:cNvPr>
          <p:cNvPicPr>
            <a:picLocks noGrp="1" noChangeAspect="1"/>
          </p:cNvPicPr>
          <p:nvPr>
            <p:ph type="pic" sz="quarter" idx="14"/>
          </p:nvPr>
        </p:nvPicPr>
        <p:blipFill rotWithShape="1">
          <a:blip r:embed="rId4" cstate="screen">
            <a:extLst>
              <a:ext uri="{28A0092B-C50C-407E-A947-70E740481C1C}">
                <a14:useLocalDpi xmlns:a14="http://schemas.microsoft.com/office/drawing/2010/main" val="0"/>
              </a:ext>
            </a:extLst>
          </a:blip>
          <a:srcRect t="42" b="42"/>
          <a:stretch/>
        </p:blipFill>
        <p:spPr>
          <a:xfrm>
            <a:off x="3054096" y="0"/>
            <a:ext cx="3054096" cy="3776472"/>
          </a:xfrm>
        </p:spPr>
      </p:pic>
      <p:pic>
        <p:nvPicPr>
          <p:cNvPr id="25" name="Picture Placeholder 24" descr="Digital Graph Screen">
            <a:extLst>
              <a:ext uri="{FF2B5EF4-FFF2-40B4-BE49-F238E27FC236}">
                <a16:creationId xmlns:a16="http://schemas.microsoft.com/office/drawing/2014/main" xmlns="" id="{B7353C46-ACC1-4078-85C2-26B57B0E58B7}"/>
              </a:ext>
            </a:extLst>
          </p:cNvPr>
          <p:cNvPicPr>
            <a:picLocks noGrp="1" noChangeAspect="1"/>
          </p:cNvPicPr>
          <p:nvPr>
            <p:ph type="pic" sz="quarter" idx="16"/>
          </p:nvPr>
        </p:nvPicPr>
        <p:blipFill rotWithShape="1">
          <a:blip r:embed="rId5" cstate="screen">
            <a:extLst>
              <a:ext uri="{28A0092B-C50C-407E-A947-70E740481C1C}">
                <a14:useLocalDpi xmlns:a14="http://schemas.microsoft.com/office/drawing/2010/main" val="0"/>
              </a:ext>
            </a:extLst>
          </a:blip>
          <a:srcRect t="42" b="42"/>
          <a:stretch/>
        </p:blipFill>
        <p:spPr>
          <a:xfrm>
            <a:off x="9137904" y="0"/>
            <a:ext cx="3054096" cy="3776472"/>
          </a:xfrm>
        </p:spPr>
      </p:pic>
      <p:sp>
        <p:nvSpPr>
          <p:cNvPr id="4" name="Date Placeholder 3">
            <a:extLst>
              <a:ext uri="{FF2B5EF4-FFF2-40B4-BE49-F238E27FC236}">
                <a16:creationId xmlns:a16="http://schemas.microsoft.com/office/drawing/2014/main" xmlns="" id="{0C329F70-04F7-4C70-BCF8-D4371F54EF2F}"/>
              </a:ext>
            </a:extLst>
          </p:cNvPr>
          <p:cNvSpPr>
            <a:spLocks noGrp="1"/>
          </p:cNvSpPr>
          <p:nvPr>
            <p:ph type="dt" sz="half" idx="10"/>
          </p:nvPr>
        </p:nvSpPr>
        <p:spPr>
          <a:xfrm>
            <a:off x="550863" y="6507212"/>
            <a:ext cx="2628900" cy="153888"/>
          </a:xfrm>
        </p:spPr>
        <p:txBody>
          <a:bodyPr/>
          <a:lstStyle/>
          <a:p>
            <a:r>
              <a:rPr lang="en-US"/>
              <a:t>Tuesday, February 2, 20XX</a:t>
            </a:r>
            <a:endParaRPr lang="en-US" dirty="0"/>
          </a:p>
        </p:txBody>
      </p:sp>
      <p:sp>
        <p:nvSpPr>
          <p:cNvPr id="5" name="Footer Placeholder 4">
            <a:extLst>
              <a:ext uri="{FF2B5EF4-FFF2-40B4-BE49-F238E27FC236}">
                <a16:creationId xmlns:a16="http://schemas.microsoft.com/office/drawing/2014/main" xmlns="" id="{06A3302E-502D-4151-81C9-5FD6AF9596D6}"/>
              </a:ext>
            </a:extLst>
          </p:cNvPr>
          <p:cNvSpPr>
            <a:spLocks noGrp="1"/>
          </p:cNvSpPr>
          <p:nvPr>
            <p:ph type="ftr" sz="quarter" idx="11"/>
          </p:nvPr>
        </p:nvSpPr>
        <p:spPr>
          <a:xfrm>
            <a:off x="3359150" y="6507212"/>
            <a:ext cx="6379210" cy="153888"/>
          </a:xfrm>
        </p:spPr>
        <p:txBody>
          <a:bodyPr/>
          <a:lstStyle/>
          <a:p>
            <a:r>
              <a:rPr lang="en-US"/>
              <a:t>Sample Footer Text</a:t>
            </a:r>
          </a:p>
        </p:txBody>
      </p:sp>
      <p:sp>
        <p:nvSpPr>
          <p:cNvPr id="6" name="Slide Number Placeholder 5">
            <a:extLst>
              <a:ext uri="{FF2B5EF4-FFF2-40B4-BE49-F238E27FC236}">
                <a16:creationId xmlns:a16="http://schemas.microsoft.com/office/drawing/2014/main" xmlns="" id="{9ED907F8-C614-4D59-A03F-BF9CD5E3570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2</a:t>
            </a:fld>
            <a:endParaRPr lang="en-US"/>
          </a:p>
        </p:txBody>
      </p:sp>
      <p:pic>
        <p:nvPicPr>
          <p:cNvPr id="23" name="Picture Placeholder 22" descr="A person drawing on a white board">
            <a:extLst>
              <a:ext uri="{FF2B5EF4-FFF2-40B4-BE49-F238E27FC236}">
                <a16:creationId xmlns:a16="http://schemas.microsoft.com/office/drawing/2014/main" xmlns="" id="{2B3C4F95-A0FA-45D9-BF43-1C398F65B891}"/>
              </a:ext>
            </a:extLst>
          </p:cNvPr>
          <p:cNvPicPr>
            <a:picLocks noGrp="1" noChangeAspect="1"/>
          </p:cNvPicPr>
          <p:nvPr>
            <p:ph type="pic" sz="quarter" idx="15"/>
          </p:nvPr>
        </p:nvPicPr>
        <p:blipFill rotWithShape="1">
          <a:blip r:embed="rId6" cstate="screen">
            <a:extLst>
              <a:ext uri="{28A0092B-C50C-407E-A947-70E740481C1C}">
                <a14:useLocalDpi xmlns:a14="http://schemas.microsoft.com/office/drawing/2010/main" val="0"/>
              </a:ext>
            </a:extLst>
          </a:blip>
          <a:srcRect t="42" b="42"/>
          <a:stretch/>
        </p:blipFill>
        <p:spPr>
          <a:xfrm>
            <a:off x="6083808" y="0"/>
            <a:ext cx="3054096" cy="3776472"/>
          </a:xfrm>
        </p:spPr>
      </p:pic>
      <p:sp>
        <p:nvSpPr>
          <p:cNvPr id="12" name="Content Placeholder 11">
            <a:extLst>
              <a:ext uri="{FF2B5EF4-FFF2-40B4-BE49-F238E27FC236}">
                <a16:creationId xmlns:a16="http://schemas.microsoft.com/office/drawing/2014/main" xmlns="" id="{E5127060-CDBF-435F-9009-A5451CCE305D}"/>
              </a:ext>
            </a:extLst>
          </p:cNvPr>
          <p:cNvSpPr>
            <a:spLocks noGrp="1"/>
          </p:cNvSpPr>
          <p:nvPr>
            <p:ph sz="quarter" idx="15"/>
          </p:nvPr>
        </p:nvSpPr>
        <p:spPr>
          <a:xfrm>
            <a:off x="5262563" y="4508500"/>
            <a:ext cx="6221412" cy="1563688"/>
          </a:xfrm>
          <a:noFill/>
        </p:spPr>
        <p:txBody>
          <a:bodyPr>
            <a:normAutofit/>
          </a:bodyPr>
          <a:lstStyle/>
          <a:p>
            <a:r>
              <a:rPr lang="en-IN" dirty="0">
                <a:latin typeface="Arial" panose="020B0604020202020204" pitchFamily="34" charset="0"/>
                <a:cs typeface="Arial" panose="020B0604020202020204" pitchFamily="34" charset="0"/>
              </a:rPr>
              <a:t>Full Stack </a:t>
            </a:r>
            <a:r>
              <a:rPr lang="en-IN" dirty="0" smtClean="0">
                <a:latin typeface="Arial" panose="020B0604020202020204" pitchFamily="34" charset="0"/>
                <a:cs typeface="Arial" panose="020B0604020202020204" pitchFamily="34" charset="0"/>
              </a:rPr>
              <a:t>Application : </a:t>
            </a:r>
            <a:br>
              <a:rPr lang="en-IN" dirty="0" smtClean="0">
                <a:latin typeface="Arial" panose="020B0604020202020204" pitchFamily="34" charset="0"/>
                <a:cs typeface="Arial" panose="020B0604020202020204" pitchFamily="34" charset="0"/>
              </a:rPr>
            </a:br>
            <a:r>
              <a:rPr lang="en-US" dirty="0"/>
              <a:t>The Main objective of this </a:t>
            </a:r>
            <a:r>
              <a:rPr lang="en-US" dirty="0" smtClean="0"/>
              <a:t>Tour project </a:t>
            </a:r>
            <a:r>
              <a:rPr lang="en-US" dirty="0"/>
              <a:t>is to make the travel easy and comfortable for the users right from finding the routes </a:t>
            </a:r>
            <a:r>
              <a:rPr lang="en-US" dirty="0" smtClean="0"/>
              <a:t>to </a:t>
            </a:r>
            <a:r>
              <a:rPr lang="en-US" dirty="0"/>
              <a:t>till the booking of the tickets. </a:t>
            </a:r>
            <a:endParaRPr lang="en-US" dirty="0"/>
          </a:p>
        </p:txBody>
      </p:sp>
    </p:spTree>
    <p:extLst>
      <p:ext uri="{BB962C8B-B14F-4D97-AF65-F5344CB8AC3E}">
        <p14:creationId xmlns:p14="http://schemas.microsoft.com/office/powerpoint/2010/main" val="215888655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xmlns="" id="{ED2A30C0-1BC4-4764-9C0F-5D811CAB8312}"/>
              </a:ext>
            </a:extLst>
          </p:cNvPr>
          <p:cNvSpPr>
            <a:spLocks noGrp="1"/>
          </p:cNvSpPr>
          <p:nvPr>
            <p:ph type="ctrTitle"/>
          </p:nvPr>
        </p:nvSpPr>
        <p:spPr>
          <a:xfrm>
            <a:off x="548640" y="548640"/>
            <a:ext cx="8281987" cy="1253041"/>
          </a:xfrm>
        </p:spPr>
        <p:txBody>
          <a:bodyPr/>
          <a:lstStyle/>
          <a:p>
            <a:r>
              <a:rPr lang="en-US" dirty="0"/>
              <a:t>Team</a:t>
            </a:r>
          </a:p>
        </p:txBody>
      </p:sp>
      <p:pic>
        <p:nvPicPr>
          <p:cNvPr id="17" name="Picture Placeholder 16" descr="A man smiling in the office">
            <a:extLst>
              <a:ext uri="{FF2B5EF4-FFF2-40B4-BE49-F238E27FC236}">
                <a16:creationId xmlns:a16="http://schemas.microsoft.com/office/drawing/2014/main" xmlns="" id="{05ED5B1E-974F-476C-A3C9-572D3602E95E}"/>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a:stretch/>
        </p:blipFill>
        <p:spPr>
          <a:xfrm>
            <a:off x="1078992" y="1990724"/>
            <a:ext cx="1691640" cy="1435608"/>
          </a:xfrm>
        </p:spPr>
      </p:pic>
      <p:pic>
        <p:nvPicPr>
          <p:cNvPr id="36" name="Picture Placeholder 35" descr="A lady smiling in the office">
            <a:extLst>
              <a:ext uri="{FF2B5EF4-FFF2-40B4-BE49-F238E27FC236}">
                <a16:creationId xmlns:a16="http://schemas.microsoft.com/office/drawing/2014/main" xmlns="" id="{F3CCCCDF-EA66-4F5E-98F3-A05239CBBAC4}"/>
              </a:ext>
            </a:extLst>
          </p:cNvPr>
          <p:cNvPicPr>
            <a:picLocks noGrp="1" noChangeAspect="1"/>
          </p:cNvPicPr>
          <p:nvPr>
            <p:ph type="pic" sz="quarter" idx="14"/>
          </p:nvPr>
        </p:nvPicPr>
        <p:blipFill rotWithShape="1">
          <a:blip r:embed="rId4" cstate="screen">
            <a:extLst>
              <a:ext uri="{28A0092B-C50C-407E-A947-70E740481C1C}">
                <a14:useLocalDpi xmlns:a14="http://schemas.microsoft.com/office/drawing/2010/main" val="0"/>
              </a:ext>
            </a:extLst>
          </a:blip>
          <a:srcRect/>
          <a:stretch/>
        </p:blipFill>
        <p:spPr>
          <a:xfrm>
            <a:off x="3838384" y="1990724"/>
            <a:ext cx="1691640" cy="1435608"/>
          </a:xfrm>
        </p:spPr>
      </p:pic>
      <p:pic>
        <p:nvPicPr>
          <p:cNvPr id="38" name="Picture Placeholder 37" descr="A lady in the office smiling at the camera&#10;">
            <a:extLst>
              <a:ext uri="{FF2B5EF4-FFF2-40B4-BE49-F238E27FC236}">
                <a16:creationId xmlns:a16="http://schemas.microsoft.com/office/drawing/2014/main" xmlns="" id="{8A6BB597-41F4-432E-8432-8F39511B2941}"/>
              </a:ext>
            </a:extLst>
          </p:cNvPr>
          <p:cNvPicPr>
            <a:picLocks noGrp="1" noChangeAspect="1"/>
          </p:cNvPicPr>
          <p:nvPr>
            <p:ph type="pic" sz="quarter" idx="15"/>
          </p:nvPr>
        </p:nvPicPr>
        <p:blipFill rotWithShape="1">
          <a:blip r:embed="rId5" cstate="screen">
            <a:extLst>
              <a:ext uri="{28A0092B-C50C-407E-A947-70E740481C1C}">
                <a14:useLocalDpi xmlns:a14="http://schemas.microsoft.com/office/drawing/2010/main" val="0"/>
              </a:ext>
            </a:extLst>
          </a:blip>
          <a:srcRect/>
          <a:stretch/>
        </p:blipFill>
        <p:spPr>
          <a:xfrm>
            <a:off x="6661976" y="1993392"/>
            <a:ext cx="1691640" cy="1435608"/>
          </a:xfrm>
        </p:spPr>
      </p:pic>
      <p:pic>
        <p:nvPicPr>
          <p:cNvPr id="40" name="Picture Placeholder 39" descr="Smiling man with a beard">
            <a:extLst>
              <a:ext uri="{FF2B5EF4-FFF2-40B4-BE49-F238E27FC236}">
                <a16:creationId xmlns:a16="http://schemas.microsoft.com/office/drawing/2014/main" xmlns="" id="{76B2FC80-9F3B-46D8-94D9-882D90A858F6}"/>
              </a:ext>
            </a:extLst>
          </p:cNvPr>
          <p:cNvPicPr>
            <a:picLocks noGrp="1" noChangeAspect="1"/>
          </p:cNvPicPr>
          <p:nvPr>
            <p:ph type="pic" sz="quarter" idx="16"/>
          </p:nvPr>
        </p:nvPicPr>
        <p:blipFill rotWithShape="1">
          <a:blip r:embed="rId6" cstate="screen">
            <a:extLst>
              <a:ext uri="{28A0092B-C50C-407E-A947-70E740481C1C}">
                <a14:useLocalDpi xmlns:a14="http://schemas.microsoft.com/office/drawing/2010/main" val="0"/>
              </a:ext>
            </a:extLst>
          </a:blip>
          <a:srcRect/>
          <a:stretch/>
        </p:blipFill>
        <p:spPr>
          <a:xfrm>
            <a:off x="9485568" y="1990724"/>
            <a:ext cx="1691640" cy="1435608"/>
          </a:xfrm>
        </p:spPr>
      </p:pic>
      <p:sp>
        <p:nvSpPr>
          <p:cNvPr id="41" name="Text Placeholder 40">
            <a:extLst>
              <a:ext uri="{FF2B5EF4-FFF2-40B4-BE49-F238E27FC236}">
                <a16:creationId xmlns:a16="http://schemas.microsoft.com/office/drawing/2014/main" xmlns="" id="{91181F6D-A54F-4289-8C36-80ECE3B2C8E2}"/>
              </a:ext>
            </a:extLst>
          </p:cNvPr>
          <p:cNvSpPr>
            <a:spLocks noGrp="1"/>
          </p:cNvSpPr>
          <p:nvPr>
            <p:ph type="body" sz="quarter" idx="18"/>
          </p:nvPr>
        </p:nvSpPr>
        <p:spPr>
          <a:xfrm>
            <a:off x="1079500" y="3781425"/>
            <a:ext cx="1711325" cy="365760"/>
          </a:xfrm>
        </p:spPr>
        <p:txBody>
          <a:bodyPr/>
          <a:lstStyle/>
          <a:p>
            <a:r>
              <a:rPr lang="en-US" dirty="0"/>
              <a:t>Name</a:t>
            </a:r>
          </a:p>
        </p:txBody>
      </p:sp>
      <p:sp>
        <p:nvSpPr>
          <p:cNvPr id="15" name="Subtitle 14">
            <a:extLst>
              <a:ext uri="{FF2B5EF4-FFF2-40B4-BE49-F238E27FC236}">
                <a16:creationId xmlns:a16="http://schemas.microsoft.com/office/drawing/2014/main" xmlns="" id="{84D39D81-9726-4BD7-BDC0-FA0B2AD0D219}"/>
              </a:ext>
            </a:extLst>
          </p:cNvPr>
          <p:cNvSpPr>
            <a:spLocks noGrp="1"/>
          </p:cNvSpPr>
          <p:nvPr>
            <p:ph type="body" sz="quarter" idx="17"/>
          </p:nvPr>
        </p:nvSpPr>
        <p:spPr>
          <a:xfrm>
            <a:off x="1078733" y="4232949"/>
            <a:ext cx="1711572" cy="638175"/>
          </a:xfrm>
        </p:spPr>
        <p:txBody>
          <a:bodyPr/>
          <a:lstStyle/>
          <a:p>
            <a:r>
              <a:rPr lang="en-US" dirty="0"/>
              <a:t>Title</a:t>
            </a:r>
          </a:p>
        </p:txBody>
      </p:sp>
      <p:sp>
        <p:nvSpPr>
          <p:cNvPr id="43" name="Text Placeholder 42">
            <a:extLst>
              <a:ext uri="{FF2B5EF4-FFF2-40B4-BE49-F238E27FC236}">
                <a16:creationId xmlns:a16="http://schemas.microsoft.com/office/drawing/2014/main" xmlns="" id="{E4387CED-5FBE-4AFF-B64D-975B5574F16F}"/>
              </a:ext>
            </a:extLst>
          </p:cNvPr>
          <p:cNvSpPr>
            <a:spLocks noGrp="1"/>
          </p:cNvSpPr>
          <p:nvPr>
            <p:ph type="body" sz="quarter" idx="20"/>
          </p:nvPr>
        </p:nvSpPr>
        <p:spPr>
          <a:xfrm>
            <a:off x="3839151" y="3781425"/>
            <a:ext cx="1711325" cy="365760"/>
          </a:xfrm>
        </p:spPr>
        <p:txBody>
          <a:bodyPr/>
          <a:lstStyle/>
          <a:p>
            <a:r>
              <a:rPr lang="en-US" dirty="0"/>
              <a:t>Name</a:t>
            </a:r>
          </a:p>
        </p:txBody>
      </p:sp>
      <p:sp>
        <p:nvSpPr>
          <p:cNvPr id="42" name="Text Placeholder 41">
            <a:extLst>
              <a:ext uri="{FF2B5EF4-FFF2-40B4-BE49-F238E27FC236}">
                <a16:creationId xmlns:a16="http://schemas.microsoft.com/office/drawing/2014/main" xmlns="" id="{CCDF84CD-BC27-4182-9FBA-9D4FEED95410}"/>
              </a:ext>
            </a:extLst>
          </p:cNvPr>
          <p:cNvSpPr>
            <a:spLocks noGrp="1"/>
          </p:cNvSpPr>
          <p:nvPr>
            <p:ph type="body" sz="quarter" idx="19"/>
          </p:nvPr>
        </p:nvSpPr>
        <p:spPr>
          <a:xfrm>
            <a:off x="3838384" y="4232949"/>
            <a:ext cx="1711572" cy="638175"/>
          </a:xfrm>
        </p:spPr>
        <p:txBody>
          <a:bodyPr/>
          <a:lstStyle/>
          <a:p>
            <a:r>
              <a:rPr lang="en-US" dirty="0"/>
              <a:t>Title</a:t>
            </a:r>
          </a:p>
        </p:txBody>
      </p:sp>
      <p:sp>
        <p:nvSpPr>
          <p:cNvPr id="45" name="Text Placeholder 44">
            <a:extLst>
              <a:ext uri="{FF2B5EF4-FFF2-40B4-BE49-F238E27FC236}">
                <a16:creationId xmlns:a16="http://schemas.microsoft.com/office/drawing/2014/main" xmlns="" id="{FE5CD03B-066A-46AF-8FB8-E8A78074ABEF}"/>
              </a:ext>
            </a:extLst>
          </p:cNvPr>
          <p:cNvSpPr>
            <a:spLocks noGrp="1"/>
          </p:cNvSpPr>
          <p:nvPr>
            <p:ph type="body" sz="quarter" idx="22"/>
          </p:nvPr>
        </p:nvSpPr>
        <p:spPr>
          <a:xfrm>
            <a:off x="6662743" y="3781425"/>
            <a:ext cx="1711325" cy="365760"/>
          </a:xfrm>
        </p:spPr>
        <p:txBody>
          <a:bodyPr/>
          <a:lstStyle/>
          <a:p>
            <a:r>
              <a:rPr lang="en-US" dirty="0"/>
              <a:t>Name</a:t>
            </a:r>
          </a:p>
        </p:txBody>
      </p:sp>
      <p:sp>
        <p:nvSpPr>
          <p:cNvPr id="44" name="Text Placeholder 43">
            <a:extLst>
              <a:ext uri="{FF2B5EF4-FFF2-40B4-BE49-F238E27FC236}">
                <a16:creationId xmlns:a16="http://schemas.microsoft.com/office/drawing/2014/main" xmlns="" id="{10E83414-3440-46C7-8C07-7D073B69C422}"/>
              </a:ext>
            </a:extLst>
          </p:cNvPr>
          <p:cNvSpPr>
            <a:spLocks noGrp="1"/>
          </p:cNvSpPr>
          <p:nvPr>
            <p:ph type="body" sz="quarter" idx="21"/>
          </p:nvPr>
        </p:nvSpPr>
        <p:spPr>
          <a:xfrm>
            <a:off x="6661976" y="4232949"/>
            <a:ext cx="1711572" cy="638175"/>
          </a:xfrm>
        </p:spPr>
        <p:txBody>
          <a:bodyPr/>
          <a:lstStyle/>
          <a:p>
            <a:r>
              <a:rPr lang="en-US" dirty="0"/>
              <a:t>Title</a:t>
            </a:r>
          </a:p>
        </p:txBody>
      </p:sp>
      <p:sp>
        <p:nvSpPr>
          <p:cNvPr id="47" name="Text Placeholder 46">
            <a:extLst>
              <a:ext uri="{FF2B5EF4-FFF2-40B4-BE49-F238E27FC236}">
                <a16:creationId xmlns:a16="http://schemas.microsoft.com/office/drawing/2014/main" xmlns="" id="{F4640D91-CB97-4FCC-8FEF-F4B22B844DC4}"/>
              </a:ext>
            </a:extLst>
          </p:cNvPr>
          <p:cNvSpPr>
            <a:spLocks noGrp="1"/>
          </p:cNvSpPr>
          <p:nvPr>
            <p:ph type="body" sz="quarter" idx="24"/>
          </p:nvPr>
        </p:nvSpPr>
        <p:spPr>
          <a:xfrm>
            <a:off x="9433112" y="3787288"/>
            <a:ext cx="1711325" cy="365760"/>
          </a:xfrm>
        </p:spPr>
        <p:txBody>
          <a:bodyPr/>
          <a:lstStyle/>
          <a:p>
            <a:r>
              <a:rPr lang="en-US" dirty="0"/>
              <a:t>Name</a:t>
            </a:r>
          </a:p>
        </p:txBody>
      </p:sp>
      <p:sp>
        <p:nvSpPr>
          <p:cNvPr id="3" name="Text Placeholder 2">
            <a:extLst>
              <a:ext uri="{FF2B5EF4-FFF2-40B4-BE49-F238E27FC236}">
                <a16:creationId xmlns:a16="http://schemas.microsoft.com/office/drawing/2014/main" xmlns="" id="{B1C6A53C-7538-4FF9-BC09-EFC116FE7054}"/>
              </a:ext>
            </a:extLst>
          </p:cNvPr>
          <p:cNvSpPr>
            <a:spLocks noGrp="1"/>
          </p:cNvSpPr>
          <p:nvPr>
            <p:ph type="body" sz="quarter" idx="23"/>
          </p:nvPr>
        </p:nvSpPr>
        <p:spPr>
          <a:xfrm>
            <a:off x="9432345" y="4238812"/>
            <a:ext cx="1711572" cy="638175"/>
          </a:xfrm>
        </p:spPr>
        <p:txBody>
          <a:bodyPr/>
          <a:lstStyle/>
          <a:p>
            <a:r>
              <a:rPr lang="en-US" dirty="0"/>
              <a:t>Title</a:t>
            </a:r>
          </a:p>
        </p:txBody>
      </p:sp>
      <p:sp>
        <p:nvSpPr>
          <p:cNvPr id="7" name="Date Placeholder 6">
            <a:extLst>
              <a:ext uri="{FF2B5EF4-FFF2-40B4-BE49-F238E27FC236}">
                <a16:creationId xmlns:a16="http://schemas.microsoft.com/office/drawing/2014/main" xmlns="" id="{45F69D6A-822D-4DB9-A2CC-D9106F1F2B68}"/>
              </a:ext>
            </a:extLst>
          </p:cNvPr>
          <p:cNvSpPr>
            <a:spLocks noGrp="1"/>
          </p:cNvSpPr>
          <p:nvPr>
            <p:ph type="dt" sz="half" idx="10"/>
          </p:nvPr>
        </p:nvSpPr>
        <p:spPr>
          <a:xfrm>
            <a:off x="550863" y="6507212"/>
            <a:ext cx="2628900" cy="153888"/>
          </a:xfrm>
        </p:spPr>
        <p:txBody>
          <a:bodyPr/>
          <a:lstStyle/>
          <a:p>
            <a:r>
              <a:rPr lang="en-US"/>
              <a:t>Tuesday, February 2, 20XX</a:t>
            </a:r>
            <a:endParaRPr lang="en-US" dirty="0"/>
          </a:p>
        </p:txBody>
      </p:sp>
      <p:sp>
        <p:nvSpPr>
          <p:cNvPr id="8" name="Footer Placeholder 7">
            <a:extLst>
              <a:ext uri="{FF2B5EF4-FFF2-40B4-BE49-F238E27FC236}">
                <a16:creationId xmlns:a16="http://schemas.microsoft.com/office/drawing/2014/main" xmlns="" id="{6375D7F3-165A-439B-8D1D-6553B68C2886}"/>
              </a:ext>
            </a:extLst>
          </p:cNvPr>
          <p:cNvSpPr>
            <a:spLocks noGrp="1"/>
          </p:cNvSpPr>
          <p:nvPr>
            <p:ph type="ftr" sz="quarter" idx="11"/>
          </p:nvPr>
        </p:nvSpPr>
        <p:spPr>
          <a:xfrm>
            <a:off x="3359150" y="6507212"/>
            <a:ext cx="6379210" cy="153888"/>
          </a:xfrm>
        </p:spPr>
        <p:txBody>
          <a:bodyPr/>
          <a:lstStyle/>
          <a:p>
            <a:r>
              <a:rPr lang="en-US"/>
              <a:t>Sample Footer Text</a:t>
            </a:r>
          </a:p>
        </p:txBody>
      </p:sp>
      <p:sp>
        <p:nvSpPr>
          <p:cNvPr id="9" name="Slide Number Placeholder 8">
            <a:extLst>
              <a:ext uri="{FF2B5EF4-FFF2-40B4-BE49-F238E27FC236}">
                <a16:creationId xmlns:a16="http://schemas.microsoft.com/office/drawing/2014/main" xmlns="" id="{7AF9A883-CC44-4401-AE67-8FCEACB7DDDA}"/>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20</a:t>
            </a:fld>
            <a:endParaRPr lang="en-US"/>
          </a:p>
        </p:txBody>
      </p:sp>
    </p:spTree>
    <p:extLst>
      <p:ext uri="{BB962C8B-B14F-4D97-AF65-F5344CB8AC3E}">
        <p14:creationId xmlns:p14="http://schemas.microsoft.com/office/powerpoint/2010/main" val="297987666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4" name="Freeform: Shape 33">
            <a:extLst>
              <a:ext uri="{FF2B5EF4-FFF2-40B4-BE49-F238E27FC236}">
                <a16:creationId xmlns:a16="http://schemas.microsoft.com/office/drawing/2014/main" xmlns="" id="{82184FF4-7029-4ED7-813A-192E6060876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6" name="Oval 35">
            <a:extLst>
              <a:ext uri="{FF2B5EF4-FFF2-40B4-BE49-F238E27FC236}">
                <a16:creationId xmlns:a16="http://schemas.microsoft.com/office/drawing/2014/main" xmlns="" id="{AAA7AB09-557C-41AD-9113-FF9F68FA103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xmlns="" id="{EF99ECAA-1F11-4937-BBA6-51935AB44C9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40" name="Group 39">
            <a:extLst>
              <a:ext uri="{FF2B5EF4-FFF2-40B4-BE49-F238E27FC236}">
                <a16:creationId xmlns:a16="http://schemas.microsoft.com/office/drawing/2014/main" xmlns="" id="{79DE9FAB-6BBA-4CFE-B67D-77B47F01ECA4}"/>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1329952" y="4524379"/>
            <a:ext cx="1980001" cy="1363916"/>
            <a:chOff x="4879602" y="3781429"/>
            <a:chExt cx="1980001" cy="1363916"/>
          </a:xfrm>
        </p:grpSpPr>
        <p:sp>
          <p:nvSpPr>
            <p:cNvPr id="41" name="Freeform: Shape 40">
              <a:extLst>
                <a:ext uri="{FF2B5EF4-FFF2-40B4-BE49-F238E27FC236}">
                  <a16:creationId xmlns:a16="http://schemas.microsoft.com/office/drawing/2014/main" xmlns="" id="{79FAC916-D9BB-4794-81B4-7C47C67E850D}"/>
                </a:ext>
                <a:ext uri="{C183D7F6-B498-43B3-948B-1728B52AA6E4}">
                  <adec:decorative xmlns:adec="http://schemas.microsoft.com/office/drawing/2017/decorative" xmlns="" val="1"/>
                </a:ext>
              </a:extLst>
            </p:cNvPr>
            <p:cNvSpPr>
              <a:spLocks noChangeAspect="1"/>
            </p:cNvSpPr>
            <p:nvPr>
              <p:extLst>
                <p:ext uri="{386F3935-93C4-4BCD-93E2-E3B085C9AB24}">
                  <p16:designElem xmlns:p16="http://schemas.microsoft.com/office/powerpoint/2015/main" xmlns=""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Shape 41">
              <a:extLst>
                <a:ext uri="{FF2B5EF4-FFF2-40B4-BE49-F238E27FC236}">
                  <a16:creationId xmlns:a16="http://schemas.microsoft.com/office/drawing/2014/main" xmlns="" id="{B5CA2231-7A65-4D16-8400-A210CC41DB73}"/>
                </a:ext>
                <a:ext uri="{C183D7F6-B498-43B3-948B-1728B52AA6E4}">
                  <adec:decorative xmlns:adec="http://schemas.microsoft.com/office/drawing/2017/decorative" xmlns="" val="1"/>
                </a:ext>
              </a:extLst>
            </p:cNvPr>
            <p:cNvSpPr>
              <a:spLocks noChangeAspect="1"/>
            </p:cNvSpPr>
            <p:nvPr>
              <p:extLst>
                <p:ext uri="{386F3935-93C4-4BCD-93E2-E3B085C9AB24}">
                  <p16:designElem xmlns:p16="http://schemas.microsoft.com/office/powerpoint/2015/main" xmlns=""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3" name="Oval 42">
              <a:extLst>
                <a:ext uri="{FF2B5EF4-FFF2-40B4-BE49-F238E27FC236}">
                  <a16:creationId xmlns:a16="http://schemas.microsoft.com/office/drawing/2014/main" xmlns="" id="{4B089C8C-B82B-4704-88E2-E857A5E2152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4" name="Oval 43">
              <a:extLst>
                <a:ext uri="{FF2B5EF4-FFF2-40B4-BE49-F238E27FC236}">
                  <a16:creationId xmlns:a16="http://schemas.microsoft.com/office/drawing/2014/main" xmlns="" id="{434B90C8-5B4D-456E-AD99-80EF748FDD72}"/>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46" name="Rectangle 45">
            <a:extLst>
              <a:ext uri="{FF2B5EF4-FFF2-40B4-BE49-F238E27FC236}">
                <a16:creationId xmlns:a16="http://schemas.microsoft.com/office/drawing/2014/main" xmlns="" id="{1DB043B4-68C6-45B9-82AC-A5800EADB8D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Placeholder 7" descr="Data Points Digital background">
            <a:extLst>
              <a:ext uri="{FF2B5EF4-FFF2-40B4-BE49-F238E27FC236}">
                <a16:creationId xmlns:a16="http://schemas.microsoft.com/office/drawing/2014/main" xmlns="" id="{5FED7C55-F545-49A1-90FD-D853A25AB453}"/>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a:fillRect/>
          </a:stretch>
        </p:blipFill>
        <p:spPr>
          <a:xfrm>
            <a:off x="0" y="0"/>
            <a:ext cx="12192000" cy="6858000"/>
          </a:xfrm>
        </p:spPr>
      </p:pic>
      <p:sp>
        <p:nvSpPr>
          <p:cNvPr id="48" name="Rectangle 47">
            <a:extLst>
              <a:ext uri="{FF2B5EF4-FFF2-40B4-BE49-F238E27FC236}">
                <a16:creationId xmlns:a16="http://schemas.microsoft.com/office/drawing/2014/main" xmlns="" id="{3C64A91D-E535-4C24-A0E3-96A3810E3FD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xmlns="" id="{26FC4867-BA3E-4F8E-AB23-684F34DF3D3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4">
            <a:extLst>
              <a:ext uri="{FF2B5EF4-FFF2-40B4-BE49-F238E27FC236}">
                <a16:creationId xmlns:a16="http://schemas.microsoft.com/office/drawing/2014/main" xmlns="" id="{40F1DF5B-353A-4270-8C10-6A1509441174}"/>
              </a:ext>
            </a:extLst>
          </p:cNvPr>
          <p:cNvSpPr>
            <a:spLocks noGrp="1"/>
          </p:cNvSpPr>
          <p:nvPr>
            <p:ph type="ctrTitle"/>
          </p:nvPr>
        </p:nvSpPr>
        <p:spPr>
          <a:xfrm>
            <a:off x="2160801" y="796205"/>
            <a:ext cx="7788061" cy="1015503"/>
          </a:xfrm>
        </p:spPr>
        <p:txBody>
          <a:bodyPr vert="horz" wrap="square" lIns="0" tIns="0" rIns="0" bIns="0" rtlCol="0" anchor="b" anchorCtr="0">
            <a:normAutofit/>
          </a:bodyPr>
          <a:lstStyle/>
          <a:p>
            <a:pPr>
              <a:lnSpc>
                <a:spcPct val="100000"/>
              </a:lnSpc>
            </a:pPr>
            <a:r>
              <a:rPr lang="en-US" sz="6400" kern="1200" dirty="0" smtClean="0">
                <a:solidFill>
                  <a:schemeClr val="tx1"/>
                </a:solidFill>
                <a:latin typeface="+mj-lt"/>
                <a:ea typeface="+mj-ea"/>
                <a:cs typeface="+mj-cs"/>
              </a:rPr>
              <a:t>Technologies Used</a:t>
            </a:r>
            <a:endParaRPr lang="en-US" sz="6400" kern="1200" dirty="0">
              <a:solidFill>
                <a:schemeClr val="tx1"/>
              </a:solidFill>
              <a:latin typeface="+mj-lt"/>
              <a:ea typeface="+mj-ea"/>
              <a:cs typeface="+mj-cs"/>
            </a:endParaRPr>
          </a:p>
        </p:txBody>
      </p:sp>
      <p:sp>
        <p:nvSpPr>
          <p:cNvPr id="16" name="Subtitle 15">
            <a:extLst>
              <a:ext uri="{FF2B5EF4-FFF2-40B4-BE49-F238E27FC236}">
                <a16:creationId xmlns:a16="http://schemas.microsoft.com/office/drawing/2014/main" xmlns="" id="{4BDCF583-1D5D-4235-97C2-39272B80A0B1}"/>
              </a:ext>
            </a:extLst>
          </p:cNvPr>
          <p:cNvSpPr>
            <a:spLocks noGrp="1"/>
          </p:cNvSpPr>
          <p:nvPr>
            <p:ph type="subTitle" idx="1"/>
          </p:nvPr>
        </p:nvSpPr>
        <p:spPr>
          <a:xfrm>
            <a:off x="550863" y="3827610"/>
            <a:ext cx="5437187" cy="2265216"/>
          </a:xfrm>
        </p:spPr>
        <p:txBody>
          <a:bodyPr vert="horz" wrap="square" lIns="0" tIns="0" rIns="0" bIns="0" rtlCol="0">
            <a:normAutofit/>
          </a:bodyPr>
          <a:lstStyle/>
          <a:p>
            <a:pPr marL="0" indent="0">
              <a:lnSpc>
                <a:spcPct val="100000"/>
              </a:lnSpc>
              <a:buNone/>
            </a:pPr>
            <a:endParaRPr lang="en-US" kern="1200" dirty="0">
              <a:latin typeface="+mn-lt"/>
              <a:ea typeface="+mn-ea"/>
              <a:cs typeface="+mn-cs"/>
            </a:endParaRPr>
          </a:p>
        </p:txBody>
      </p:sp>
      <p:sp>
        <p:nvSpPr>
          <p:cNvPr id="2" name="Date Placeholder 1">
            <a:extLst>
              <a:ext uri="{FF2B5EF4-FFF2-40B4-BE49-F238E27FC236}">
                <a16:creationId xmlns:a16="http://schemas.microsoft.com/office/drawing/2014/main" xmlns="" id="{2910D835-B454-4270-BB35-86A187307E6F}"/>
              </a:ext>
            </a:extLst>
          </p:cNvPr>
          <p:cNvSpPr>
            <a:spLocks noGrp="1"/>
          </p:cNvSpPr>
          <p:nvPr>
            <p:ph type="dt" sz="half" idx="10"/>
          </p:nvPr>
        </p:nvSpPr>
        <p:spPr/>
        <p:txBody>
          <a:bodyPr/>
          <a:lstStyle/>
          <a:p>
            <a:r>
              <a:rPr lang="en-US"/>
              <a:t>Tuesday, February 2, 20XX</a:t>
            </a:r>
          </a:p>
        </p:txBody>
      </p:sp>
      <p:sp>
        <p:nvSpPr>
          <p:cNvPr id="3" name="Footer Placeholder 2">
            <a:extLst>
              <a:ext uri="{FF2B5EF4-FFF2-40B4-BE49-F238E27FC236}">
                <a16:creationId xmlns:a16="http://schemas.microsoft.com/office/drawing/2014/main" xmlns="" id="{7F7F653B-90B5-4F47-A33F-93DCB2EF68C2}"/>
              </a:ext>
            </a:extLst>
          </p:cNvPr>
          <p:cNvSpPr>
            <a:spLocks noGrp="1"/>
          </p:cNvSpPr>
          <p:nvPr>
            <p:ph type="ftr" sz="quarter" idx="11"/>
          </p:nvPr>
        </p:nvSpPr>
        <p:spPr/>
        <p:txBody>
          <a:bodyPr/>
          <a:lstStyle/>
          <a:p>
            <a:r>
              <a:rPr lang="en-US"/>
              <a:t>Sample Footer Text</a:t>
            </a:r>
          </a:p>
        </p:txBody>
      </p:sp>
      <p:sp>
        <p:nvSpPr>
          <p:cNvPr id="4" name="Slide Number Placeholder 3">
            <a:extLst>
              <a:ext uri="{FF2B5EF4-FFF2-40B4-BE49-F238E27FC236}">
                <a16:creationId xmlns:a16="http://schemas.microsoft.com/office/drawing/2014/main" xmlns="" id="{E1E7D98D-6710-41D2-B258-E1A1059D29F8}"/>
              </a:ext>
            </a:extLst>
          </p:cNvPr>
          <p:cNvSpPr>
            <a:spLocks noGrp="1"/>
          </p:cNvSpPr>
          <p:nvPr>
            <p:ph type="sldNum" sz="quarter" idx="12"/>
          </p:nvPr>
        </p:nvSpPr>
        <p:spPr/>
        <p:txBody>
          <a:bodyPr/>
          <a:lstStyle/>
          <a:p>
            <a:fld id="{DBA1B0FB-D917-4C8C-928F-313BD683BF39}" type="slidenum">
              <a:rPr lang="en-US" smtClean="0"/>
              <a:t>3</a:t>
            </a:fld>
            <a:endParaRPr lang="en-US"/>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2111" y="3456735"/>
            <a:ext cx="8437889" cy="2687869"/>
          </a:xfrm>
          <a:prstGeom prst="rect">
            <a:avLst/>
          </a:prstGeom>
        </p:spPr>
      </p:pic>
    </p:spTree>
    <p:extLst>
      <p:ext uri="{BB962C8B-B14F-4D97-AF65-F5344CB8AC3E}">
        <p14:creationId xmlns:p14="http://schemas.microsoft.com/office/powerpoint/2010/main" val="56002182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CB102D8-1D22-4940-AF19-07CF3A0DC5F4}"/>
              </a:ext>
            </a:extLst>
          </p:cNvPr>
          <p:cNvSpPr>
            <a:spLocks noGrp="1"/>
          </p:cNvSpPr>
          <p:nvPr>
            <p:ph type="title"/>
          </p:nvPr>
        </p:nvSpPr>
        <p:spPr>
          <a:xfrm>
            <a:off x="550862" y="549275"/>
            <a:ext cx="11091600" cy="1332000"/>
          </a:xfrm>
        </p:spPr>
        <p:txBody>
          <a:bodyPr/>
          <a:lstStyle/>
          <a:p>
            <a:pPr algn="ctr"/>
            <a:r>
              <a:rPr lang="en-US" b="1" u="sng" dirty="0">
                <a:ln/>
                <a:solidFill>
                  <a:schemeClr val="tx1">
                    <a:lumMod val="75000"/>
                  </a:schemeClr>
                </a:solidFill>
              </a:rPr>
              <a:t>The Architecture of Angular, Spring </a:t>
            </a:r>
            <a:br>
              <a:rPr lang="en-US" b="1" u="sng" dirty="0">
                <a:ln/>
                <a:solidFill>
                  <a:schemeClr val="tx1">
                    <a:lumMod val="75000"/>
                  </a:schemeClr>
                </a:solidFill>
              </a:rPr>
            </a:br>
            <a:r>
              <a:rPr lang="en-US" b="1" u="sng" dirty="0">
                <a:ln/>
                <a:solidFill>
                  <a:schemeClr val="tx1">
                    <a:lumMod val="75000"/>
                  </a:schemeClr>
                </a:solidFill>
              </a:rPr>
              <a:t>&amp; database(MySQL)</a:t>
            </a:r>
            <a:endParaRPr lang="en-US" b="1" u="sng" dirty="0">
              <a:ln/>
              <a:solidFill>
                <a:schemeClr val="tx1">
                  <a:lumMod val="75000"/>
                </a:schemeClr>
              </a:solidFill>
            </a:endParaRPr>
          </a:p>
        </p:txBody>
      </p:sp>
      <p:sp>
        <p:nvSpPr>
          <p:cNvPr id="14" name="Date Placeholder 13">
            <a:extLst>
              <a:ext uri="{FF2B5EF4-FFF2-40B4-BE49-F238E27FC236}">
                <a16:creationId xmlns:a16="http://schemas.microsoft.com/office/drawing/2014/main" xmlns="" id="{DC738669-5750-45EA-9715-A0041D4C569B}"/>
              </a:ext>
            </a:extLst>
          </p:cNvPr>
          <p:cNvSpPr>
            <a:spLocks noGrp="1"/>
          </p:cNvSpPr>
          <p:nvPr>
            <p:ph type="dt" sz="half" idx="10"/>
          </p:nvPr>
        </p:nvSpPr>
        <p:spPr>
          <a:xfrm>
            <a:off x="550863" y="6507212"/>
            <a:ext cx="2628900" cy="153888"/>
          </a:xfrm>
        </p:spPr>
        <p:txBody>
          <a:bodyPr/>
          <a:lstStyle/>
          <a:p>
            <a:r>
              <a:rPr lang="en-US"/>
              <a:t>Tuesday, February 2, 20XX</a:t>
            </a:r>
          </a:p>
        </p:txBody>
      </p:sp>
      <p:sp>
        <p:nvSpPr>
          <p:cNvPr id="15" name="Footer Placeholder 14">
            <a:extLst>
              <a:ext uri="{FF2B5EF4-FFF2-40B4-BE49-F238E27FC236}">
                <a16:creationId xmlns:a16="http://schemas.microsoft.com/office/drawing/2014/main" xmlns="" id="{CD05A243-8080-4F6D-8538-65CDDF891BA6}"/>
              </a:ext>
            </a:extLst>
          </p:cNvPr>
          <p:cNvSpPr>
            <a:spLocks noGrp="1"/>
          </p:cNvSpPr>
          <p:nvPr>
            <p:ph type="ftr" sz="quarter" idx="11"/>
          </p:nvPr>
        </p:nvSpPr>
        <p:spPr>
          <a:xfrm>
            <a:off x="3359150" y="6507212"/>
            <a:ext cx="6379210" cy="153888"/>
          </a:xfrm>
        </p:spPr>
        <p:txBody>
          <a:bodyPr/>
          <a:lstStyle/>
          <a:p>
            <a:r>
              <a:rPr lang="en-US"/>
              <a:t>Sample Footer Text</a:t>
            </a:r>
          </a:p>
        </p:txBody>
      </p:sp>
      <p:sp>
        <p:nvSpPr>
          <p:cNvPr id="16" name="Slide Number Placeholder 15">
            <a:extLst>
              <a:ext uri="{FF2B5EF4-FFF2-40B4-BE49-F238E27FC236}">
                <a16:creationId xmlns:a16="http://schemas.microsoft.com/office/drawing/2014/main" xmlns="" id="{3F8A62C8-5437-4C47-AC0F-0605F84CBA57}"/>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4</a:t>
            </a:fld>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62250" y="2440781"/>
            <a:ext cx="6667500" cy="3324225"/>
          </a:xfrm>
        </p:spPr>
      </p:pic>
    </p:spTree>
    <p:extLst>
      <p:ext uri="{BB962C8B-B14F-4D97-AF65-F5344CB8AC3E}">
        <p14:creationId xmlns:p14="http://schemas.microsoft.com/office/powerpoint/2010/main" val="249694779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xmlns="" id="{C15EE852-24F1-4643-8082-AB45CFF2BA10}"/>
              </a:ext>
            </a:extLst>
          </p:cNvPr>
          <p:cNvSpPr>
            <a:spLocks noGrp="1"/>
          </p:cNvSpPr>
          <p:nvPr>
            <p:ph type="title"/>
          </p:nvPr>
        </p:nvSpPr>
        <p:spPr>
          <a:xfrm>
            <a:off x="82233" y="-1035642"/>
            <a:ext cx="3566160" cy="3384550"/>
          </a:xfrm>
        </p:spPr>
        <p:txBody>
          <a:bodyPr>
            <a:normAutofit/>
          </a:bodyPr>
          <a:lstStyle/>
          <a:p>
            <a:pPr lvl="1" algn="ctr"/>
            <a:r>
              <a:rPr lang="en-US" sz="4400" b="1" u="sng" cap="none" spc="0" dirty="0" smtClean="0">
                <a:ln w="0"/>
                <a:solidFill>
                  <a:schemeClr val="tx1">
                    <a:lumMod val="75000"/>
                  </a:schemeClr>
                </a:solidFill>
                <a:effectLst>
                  <a:reflection blurRad="6350" stA="53000" endA="300" endPos="35500" dir="5400000" sy="-90000" algn="bl" rotWithShape="0"/>
                </a:effectLst>
              </a:rPr>
              <a:t>CRUD Operations </a:t>
            </a:r>
            <a:endParaRPr lang="en-US" sz="4400" b="1" u="sng" cap="none" spc="0" dirty="0">
              <a:ln w="0"/>
              <a:solidFill>
                <a:schemeClr val="tx1">
                  <a:lumMod val="75000"/>
                </a:schemeClr>
              </a:solidFill>
              <a:effectLst>
                <a:reflection blurRad="6350" stA="53000" endA="300" endPos="35500" dir="5400000" sy="-90000" algn="bl" rotWithShape="0"/>
              </a:effectLst>
            </a:endParaRPr>
          </a:p>
        </p:txBody>
      </p:sp>
      <p:pic>
        <p:nvPicPr>
          <p:cNvPr id="2" name="Content Placeholder 1"/>
          <p:cNvPicPr>
            <a:picLocks noGrp="1" noChangeAspect="1"/>
          </p:cNvPicPr>
          <p:nvPr>
            <p:ph sz="quarter" idx="15"/>
          </p:nvPr>
        </p:nvPicPr>
        <p:blipFill>
          <a:blip r:embed="rId2">
            <a:extLst>
              <a:ext uri="{28A0092B-C50C-407E-A947-70E740481C1C}">
                <a14:useLocalDpi xmlns:a14="http://schemas.microsoft.com/office/drawing/2010/main" val="0"/>
              </a:ext>
            </a:extLst>
          </a:blip>
          <a:stretch>
            <a:fillRect/>
          </a:stretch>
        </p:blipFill>
        <p:spPr>
          <a:xfrm>
            <a:off x="2078451" y="3035096"/>
            <a:ext cx="7112667" cy="2452643"/>
          </a:xfrm>
        </p:spPr>
      </p:pic>
      <p:sp>
        <p:nvSpPr>
          <p:cNvPr id="19" name="Date Placeholder 18">
            <a:extLst>
              <a:ext uri="{FF2B5EF4-FFF2-40B4-BE49-F238E27FC236}">
                <a16:creationId xmlns:a16="http://schemas.microsoft.com/office/drawing/2014/main" xmlns="" id="{386DB667-0553-4FB8-B0E0-776539934AFF}"/>
              </a:ext>
            </a:extLst>
          </p:cNvPr>
          <p:cNvSpPr>
            <a:spLocks noGrp="1"/>
          </p:cNvSpPr>
          <p:nvPr>
            <p:ph type="dt" sz="half" idx="10"/>
          </p:nvPr>
        </p:nvSpPr>
        <p:spPr>
          <a:xfrm>
            <a:off x="550863" y="6507212"/>
            <a:ext cx="2628900" cy="153888"/>
          </a:xfrm>
        </p:spPr>
        <p:txBody>
          <a:bodyPr/>
          <a:lstStyle/>
          <a:p>
            <a:r>
              <a:rPr lang="en-US"/>
              <a:t>Tuesday, February 2, 20XX</a:t>
            </a:r>
            <a:endParaRPr lang="en-US" dirty="0"/>
          </a:p>
        </p:txBody>
      </p:sp>
      <p:sp>
        <p:nvSpPr>
          <p:cNvPr id="20" name="Footer Placeholder 19">
            <a:extLst>
              <a:ext uri="{FF2B5EF4-FFF2-40B4-BE49-F238E27FC236}">
                <a16:creationId xmlns:a16="http://schemas.microsoft.com/office/drawing/2014/main" xmlns="" id="{C77C6228-C5A8-44DC-ABD7-A22A4475D3DF}"/>
              </a:ext>
            </a:extLst>
          </p:cNvPr>
          <p:cNvSpPr>
            <a:spLocks noGrp="1"/>
          </p:cNvSpPr>
          <p:nvPr>
            <p:ph type="ftr" sz="quarter" idx="11"/>
          </p:nvPr>
        </p:nvSpPr>
        <p:spPr>
          <a:xfrm>
            <a:off x="3359150" y="6507212"/>
            <a:ext cx="6379210" cy="153888"/>
          </a:xfrm>
        </p:spPr>
        <p:txBody>
          <a:bodyPr/>
          <a:lstStyle/>
          <a:p>
            <a:r>
              <a:rPr lang="en-US"/>
              <a:t>Sample Footer Text</a:t>
            </a:r>
          </a:p>
        </p:txBody>
      </p:sp>
      <p:sp>
        <p:nvSpPr>
          <p:cNvPr id="21" name="Slide Number Placeholder 20">
            <a:extLst>
              <a:ext uri="{FF2B5EF4-FFF2-40B4-BE49-F238E27FC236}">
                <a16:creationId xmlns:a16="http://schemas.microsoft.com/office/drawing/2014/main" xmlns="" id="{1C563B34-DD53-4FB1-B8C2-8914E01C6365}"/>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5</a:t>
            </a:fld>
            <a:endParaRPr lang="en-US"/>
          </a:p>
        </p:txBody>
      </p:sp>
    </p:spTree>
    <p:extLst>
      <p:ext uri="{BB962C8B-B14F-4D97-AF65-F5344CB8AC3E}">
        <p14:creationId xmlns:p14="http://schemas.microsoft.com/office/powerpoint/2010/main" val="39551831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9133" y="244475"/>
            <a:ext cx="11091600" cy="1332000"/>
          </a:xfrm>
        </p:spPr>
        <p:txBody>
          <a:bodyPr/>
          <a:lstStyle/>
          <a:p>
            <a:pPr algn="ctr"/>
            <a:r>
              <a:rPr lang="en-US" u="sng" dirty="0">
                <a:ln w="0"/>
                <a:solidFill>
                  <a:schemeClr val="tx1">
                    <a:lumMod val="75000"/>
                  </a:schemeClr>
                </a:solidFill>
                <a:effectLst>
                  <a:reflection blurRad="6350" stA="53000" endA="300" endPos="35500" dir="5400000" sy="-90000" algn="bl" rotWithShape="0"/>
                </a:effectLst>
              </a:rPr>
              <a:t>Home Page </a:t>
            </a:r>
            <a:r>
              <a:rPr lang="en-US" u="sng"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
            </a:r>
            <a:br>
              <a:rPr lang="en-US" u="sng"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br>
            <a:endParaRPr lang="en-US" dirty="0"/>
          </a:p>
        </p:txBody>
      </p:sp>
      <p:pic>
        <p:nvPicPr>
          <p:cNvPr id="7" name="Content Placeholder 6"/>
          <p:cNvPicPr>
            <a:picLocks noGrp="1" noChangeAspect="1"/>
          </p:cNvPicPr>
          <p:nvPr>
            <p:ph idx="1"/>
          </p:nvPr>
        </p:nvPicPr>
        <p:blipFill>
          <a:blip r:embed="rId2"/>
          <a:stretch>
            <a:fillRect/>
          </a:stretch>
        </p:blipFill>
        <p:spPr>
          <a:xfrm>
            <a:off x="517863" y="1473200"/>
            <a:ext cx="10852870" cy="5116353"/>
          </a:xfrm>
          <a:prstGeom prst="rect">
            <a:avLst/>
          </a:prstGeom>
        </p:spPr>
      </p:pic>
      <p:sp>
        <p:nvSpPr>
          <p:cNvPr id="4" name="Date Placeholder 3"/>
          <p:cNvSpPr>
            <a:spLocks noGrp="1"/>
          </p:cNvSpPr>
          <p:nvPr>
            <p:ph type="dt" sz="half" idx="10"/>
          </p:nvPr>
        </p:nvSpPr>
        <p:spPr/>
        <p:txBody>
          <a:bodyPr/>
          <a:lstStyle/>
          <a:p>
            <a:r>
              <a:rPr lang="en-US" smtClean="0"/>
              <a:t>Tuesday, February 2, 20XX</a:t>
            </a:r>
            <a:endParaRPr lang="en-US"/>
          </a:p>
        </p:txBody>
      </p:sp>
      <p:sp>
        <p:nvSpPr>
          <p:cNvPr id="5" name="Footer Placeholder 4"/>
          <p:cNvSpPr>
            <a:spLocks noGrp="1"/>
          </p:cNvSpPr>
          <p:nvPr>
            <p:ph type="ftr" sz="quarter" idx="11"/>
          </p:nvPr>
        </p:nvSpPr>
        <p:spPr/>
        <p:txBody>
          <a:bodyPr/>
          <a:lstStyle/>
          <a:p>
            <a:r>
              <a:rPr lang="en-US" smtClean="0"/>
              <a:t>Sample Footer Text</a:t>
            </a:r>
            <a:endParaRPr lang="en-US"/>
          </a:p>
        </p:txBody>
      </p:sp>
      <p:sp>
        <p:nvSpPr>
          <p:cNvPr id="6" name="Slide Number Placeholder 5"/>
          <p:cNvSpPr>
            <a:spLocks noGrp="1"/>
          </p:cNvSpPr>
          <p:nvPr>
            <p:ph type="sldNum" sz="quarter" idx="12"/>
          </p:nvPr>
        </p:nvSpPr>
        <p:spPr/>
        <p:txBody>
          <a:bodyPr/>
          <a:lstStyle/>
          <a:p>
            <a:fld id="{DBA1B0FB-D917-4C8C-928F-313BD683BF39}" type="slidenum">
              <a:rPr lang="en-US" smtClean="0"/>
              <a:t>6</a:t>
            </a:fld>
            <a:endParaRPr lang="en-US"/>
          </a:p>
        </p:txBody>
      </p:sp>
    </p:spTree>
    <p:extLst>
      <p:ext uri="{BB962C8B-B14F-4D97-AF65-F5344CB8AC3E}">
        <p14:creationId xmlns:p14="http://schemas.microsoft.com/office/powerpoint/2010/main" val="2527087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algn="r"/>
            <a:r>
              <a:rPr lang="en-US" sz="4800" u="sng" dirty="0">
                <a:ln w="0"/>
                <a:solidFill>
                  <a:schemeClr val="tx1">
                    <a:lumMod val="75000"/>
                  </a:schemeClr>
                </a:solidFill>
                <a:effectLst>
                  <a:reflection blurRad="6350" stA="53000" endA="300" endPos="35500" dir="5400000" sy="-90000" algn="bl" rotWithShape="0"/>
                </a:effectLst>
              </a:rPr>
              <a:t>ADD &amp; Delete Page</a:t>
            </a:r>
            <a:endParaRPr lang="en-US" sz="4800" dirty="0">
              <a:solidFill>
                <a:schemeClr val="tx1">
                  <a:lumMod val="75000"/>
                </a:schemeClr>
              </a:solidFill>
            </a:endParaRPr>
          </a:p>
        </p:txBody>
      </p:sp>
      <p:pic>
        <p:nvPicPr>
          <p:cNvPr id="9" name="Picture 8"/>
          <p:cNvPicPr>
            <a:picLocks noChangeAspect="1"/>
          </p:cNvPicPr>
          <p:nvPr/>
        </p:nvPicPr>
        <p:blipFill>
          <a:blip r:embed="rId2"/>
          <a:stretch>
            <a:fillRect/>
          </a:stretch>
        </p:blipFill>
        <p:spPr>
          <a:xfrm>
            <a:off x="229786" y="389840"/>
            <a:ext cx="5202512" cy="1991587"/>
          </a:xfrm>
          <a:prstGeom prst="rect">
            <a:avLst/>
          </a:prstGeom>
        </p:spPr>
      </p:pic>
      <p:sp>
        <p:nvSpPr>
          <p:cNvPr id="8" name="Subtitle 7"/>
          <p:cNvSpPr>
            <a:spLocks noGrp="1"/>
          </p:cNvSpPr>
          <p:nvPr>
            <p:ph type="subTitle" idx="1"/>
          </p:nvPr>
        </p:nvSpPr>
        <p:spPr/>
        <p:txBody>
          <a:bodyPr/>
          <a:lstStyle/>
          <a:p>
            <a:endParaRPr lang="en-US" dirty="0"/>
          </a:p>
        </p:txBody>
      </p:sp>
      <p:sp>
        <p:nvSpPr>
          <p:cNvPr id="4" name="Date Placeholder 3"/>
          <p:cNvSpPr>
            <a:spLocks noGrp="1"/>
          </p:cNvSpPr>
          <p:nvPr>
            <p:ph type="dt" sz="half" idx="10"/>
          </p:nvPr>
        </p:nvSpPr>
        <p:spPr/>
        <p:txBody>
          <a:bodyPr/>
          <a:lstStyle/>
          <a:p>
            <a:r>
              <a:rPr lang="en-US" smtClean="0"/>
              <a:t>Tuesday, February 2, 20XX</a:t>
            </a:r>
            <a:endParaRPr lang="en-US"/>
          </a:p>
        </p:txBody>
      </p:sp>
      <p:sp>
        <p:nvSpPr>
          <p:cNvPr id="5" name="Footer Placeholder 4"/>
          <p:cNvSpPr>
            <a:spLocks noGrp="1"/>
          </p:cNvSpPr>
          <p:nvPr>
            <p:ph type="ftr" sz="quarter" idx="11"/>
          </p:nvPr>
        </p:nvSpPr>
        <p:spPr/>
        <p:txBody>
          <a:bodyPr/>
          <a:lstStyle/>
          <a:p>
            <a:r>
              <a:rPr lang="en-US" smtClean="0"/>
              <a:t>Sample Footer Text</a:t>
            </a:r>
            <a:endParaRPr lang="en-US"/>
          </a:p>
        </p:txBody>
      </p:sp>
      <p:sp>
        <p:nvSpPr>
          <p:cNvPr id="6" name="Slide Number Placeholder 5"/>
          <p:cNvSpPr>
            <a:spLocks noGrp="1"/>
          </p:cNvSpPr>
          <p:nvPr>
            <p:ph type="sldNum" sz="quarter" idx="12"/>
          </p:nvPr>
        </p:nvSpPr>
        <p:spPr/>
        <p:txBody>
          <a:bodyPr/>
          <a:lstStyle/>
          <a:p>
            <a:fld id="{DBA1B0FB-D917-4C8C-928F-313BD683BF39}" type="slidenum">
              <a:rPr lang="en-US" smtClean="0"/>
              <a:t>7</a:t>
            </a:fld>
            <a:endParaRPr lang="en-US"/>
          </a:p>
        </p:txBody>
      </p:sp>
      <p:pic>
        <p:nvPicPr>
          <p:cNvPr id="7" name="Content Placeholder 6"/>
          <p:cNvPicPr>
            <a:picLocks noGrp="1" noChangeAspect="1"/>
          </p:cNvPicPr>
          <p:nvPr>
            <p:ph idx="4294967295"/>
          </p:nvPr>
        </p:nvPicPr>
        <p:blipFill>
          <a:blip r:embed="rId3"/>
          <a:stretch>
            <a:fillRect/>
          </a:stretch>
        </p:blipFill>
        <p:spPr>
          <a:xfrm>
            <a:off x="2831042" y="2632501"/>
            <a:ext cx="9064625" cy="3979862"/>
          </a:xfrm>
          <a:prstGeom prst="rect">
            <a:avLst/>
          </a:prstGeom>
        </p:spPr>
      </p:pic>
    </p:spTree>
    <p:extLst>
      <p:ext uri="{BB962C8B-B14F-4D97-AF65-F5344CB8AC3E}">
        <p14:creationId xmlns:p14="http://schemas.microsoft.com/office/powerpoint/2010/main" val="40040700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pPr algn="ctr"/>
            <a:r>
              <a:rPr lang="en-US" dirty="0" smtClean="0">
                <a:solidFill>
                  <a:schemeClr val="tx1">
                    <a:lumMod val="75000"/>
                  </a:schemeClr>
                </a:solidFill>
              </a:rPr>
              <a:t>Packages</a:t>
            </a:r>
            <a:endParaRPr lang="en-US" dirty="0">
              <a:solidFill>
                <a:schemeClr val="tx1">
                  <a:lumMod val="75000"/>
                </a:schemeClr>
              </a:solidFill>
            </a:endParaRPr>
          </a:p>
        </p:txBody>
      </p:sp>
      <p:pic>
        <p:nvPicPr>
          <p:cNvPr id="9" name="Content Placeholder 8"/>
          <p:cNvPicPr>
            <a:picLocks noGrp="1" noChangeAspect="1"/>
          </p:cNvPicPr>
          <p:nvPr>
            <p:ph idx="1"/>
          </p:nvPr>
        </p:nvPicPr>
        <p:blipFill>
          <a:blip r:embed="rId2"/>
          <a:stretch>
            <a:fillRect/>
          </a:stretch>
        </p:blipFill>
        <p:spPr>
          <a:xfrm>
            <a:off x="2068937" y="1698096"/>
            <a:ext cx="7879926" cy="3979862"/>
          </a:xfrm>
          <a:prstGeom prst="rect">
            <a:avLst/>
          </a:prstGeom>
        </p:spPr>
      </p:pic>
      <p:sp>
        <p:nvSpPr>
          <p:cNvPr id="4" name="Date Placeholder 3"/>
          <p:cNvSpPr>
            <a:spLocks noGrp="1"/>
          </p:cNvSpPr>
          <p:nvPr>
            <p:ph type="dt" sz="half" idx="10"/>
          </p:nvPr>
        </p:nvSpPr>
        <p:spPr/>
        <p:txBody>
          <a:bodyPr/>
          <a:lstStyle/>
          <a:p>
            <a:r>
              <a:rPr lang="en-US" smtClean="0"/>
              <a:t>Tuesday, February 2, 20XX</a:t>
            </a:r>
            <a:endParaRPr lang="en-US" dirty="0"/>
          </a:p>
        </p:txBody>
      </p:sp>
      <p:sp>
        <p:nvSpPr>
          <p:cNvPr id="5" name="Footer Placeholder 4"/>
          <p:cNvSpPr>
            <a:spLocks noGrp="1"/>
          </p:cNvSpPr>
          <p:nvPr>
            <p:ph type="ftr" sz="quarter" idx="11"/>
          </p:nvPr>
        </p:nvSpPr>
        <p:spPr/>
        <p:txBody>
          <a:bodyPr/>
          <a:lstStyle/>
          <a:p>
            <a:r>
              <a:rPr lang="en-US" smtClean="0"/>
              <a:t>Sample Footer Text</a:t>
            </a:r>
            <a:endParaRPr lang="en-US"/>
          </a:p>
        </p:txBody>
      </p:sp>
      <p:sp>
        <p:nvSpPr>
          <p:cNvPr id="6" name="Slide Number Placeholder 5"/>
          <p:cNvSpPr>
            <a:spLocks noGrp="1"/>
          </p:cNvSpPr>
          <p:nvPr>
            <p:ph type="sldNum" sz="quarter" idx="12"/>
          </p:nvPr>
        </p:nvSpPr>
        <p:spPr/>
        <p:txBody>
          <a:bodyPr/>
          <a:lstStyle/>
          <a:p>
            <a:fld id="{DBA1B0FB-D917-4C8C-928F-313BD683BF39}" type="slidenum">
              <a:rPr lang="en-US" smtClean="0"/>
              <a:t>8</a:t>
            </a:fld>
            <a:endParaRPr lang="en-US"/>
          </a:p>
        </p:txBody>
      </p:sp>
    </p:spTree>
    <p:extLst>
      <p:ext uri="{BB962C8B-B14F-4D97-AF65-F5344CB8AC3E}">
        <p14:creationId xmlns:p14="http://schemas.microsoft.com/office/powerpoint/2010/main" val="25276988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pPr algn="ctr"/>
            <a:r>
              <a:rPr lang="en-US" dirty="0" smtClean="0">
                <a:solidFill>
                  <a:schemeClr val="tx1">
                    <a:lumMod val="75000"/>
                  </a:schemeClr>
                </a:solidFill>
              </a:rPr>
              <a:t>Services</a:t>
            </a:r>
            <a:endParaRPr lang="en-US" dirty="0">
              <a:solidFill>
                <a:schemeClr val="tx1">
                  <a:lumMod val="75000"/>
                </a:schemeClr>
              </a:solidFill>
            </a:endParaRPr>
          </a:p>
        </p:txBody>
      </p:sp>
      <p:pic>
        <p:nvPicPr>
          <p:cNvPr id="9" name="Content Placeholder 8"/>
          <p:cNvPicPr>
            <a:picLocks noGrp="1" noChangeAspect="1"/>
          </p:cNvPicPr>
          <p:nvPr>
            <p:ph idx="1"/>
          </p:nvPr>
        </p:nvPicPr>
        <p:blipFill>
          <a:blip r:embed="rId2"/>
          <a:stretch>
            <a:fillRect/>
          </a:stretch>
        </p:blipFill>
        <p:spPr>
          <a:xfrm>
            <a:off x="1743492" y="2112963"/>
            <a:ext cx="8705016" cy="3979862"/>
          </a:xfrm>
          <a:prstGeom prst="rect">
            <a:avLst/>
          </a:prstGeom>
        </p:spPr>
      </p:pic>
      <p:sp>
        <p:nvSpPr>
          <p:cNvPr id="4" name="Date Placeholder 3"/>
          <p:cNvSpPr>
            <a:spLocks noGrp="1"/>
          </p:cNvSpPr>
          <p:nvPr>
            <p:ph type="dt" sz="half" idx="10"/>
          </p:nvPr>
        </p:nvSpPr>
        <p:spPr/>
        <p:txBody>
          <a:bodyPr/>
          <a:lstStyle/>
          <a:p>
            <a:r>
              <a:rPr lang="en-US" smtClean="0"/>
              <a:t>Tuesday, February 2, 20XX</a:t>
            </a:r>
            <a:endParaRPr lang="en-US" dirty="0"/>
          </a:p>
        </p:txBody>
      </p:sp>
      <p:sp>
        <p:nvSpPr>
          <p:cNvPr id="5" name="Footer Placeholder 4"/>
          <p:cNvSpPr>
            <a:spLocks noGrp="1"/>
          </p:cNvSpPr>
          <p:nvPr>
            <p:ph type="ftr" sz="quarter" idx="11"/>
          </p:nvPr>
        </p:nvSpPr>
        <p:spPr/>
        <p:txBody>
          <a:bodyPr/>
          <a:lstStyle/>
          <a:p>
            <a:r>
              <a:rPr lang="en-US" smtClean="0"/>
              <a:t>Sample Footer Text</a:t>
            </a:r>
            <a:endParaRPr lang="en-US"/>
          </a:p>
        </p:txBody>
      </p:sp>
      <p:sp>
        <p:nvSpPr>
          <p:cNvPr id="6" name="Slide Number Placeholder 5"/>
          <p:cNvSpPr>
            <a:spLocks noGrp="1"/>
          </p:cNvSpPr>
          <p:nvPr>
            <p:ph type="sldNum" sz="quarter" idx="12"/>
          </p:nvPr>
        </p:nvSpPr>
        <p:spPr/>
        <p:txBody>
          <a:bodyPr/>
          <a:lstStyle/>
          <a:p>
            <a:fld id="{DBA1B0FB-D917-4C8C-928F-313BD683BF39}" type="slidenum">
              <a:rPr lang="en-US" smtClean="0"/>
              <a:t>9</a:t>
            </a:fld>
            <a:endParaRPr lang="en-US"/>
          </a:p>
        </p:txBody>
      </p:sp>
    </p:spTree>
    <p:extLst>
      <p:ext uri="{BB962C8B-B14F-4D97-AF65-F5344CB8AC3E}">
        <p14:creationId xmlns:p14="http://schemas.microsoft.com/office/powerpoint/2010/main" val="484758800"/>
      </p:ext>
    </p:extLst>
  </p:cSld>
  <p:clrMapOvr>
    <a:masterClrMapping/>
  </p:clrMapOvr>
</p:sld>
</file>

<file path=ppt/theme/theme1.xml><?xml version="1.0" encoding="utf-8"?>
<a:theme xmlns:a="http://schemas.openxmlformats.org/drawingml/2006/main" name="3DFloatVTI">
  <a:themeElements>
    <a:clrScheme name="Float">
      <a:dk1>
        <a:sysClr val="windowText" lastClr="000000"/>
      </a:dk1>
      <a:lt1>
        <a:sysClr val="window" lastClr="FFFFFF"/>
      </a:lt1>
      <a:dk2>
        <a:srgbClr val="1B192E"/>
      </a:dk2>
      <a:lt2>
        <a:srgbClr val="EAE5EB"/>
      </a:lt2>
      <a:accent1>
        <a:srgbClr val="13BE89"/>
      </a:accent1>
      <a:accent2>
        <a:srgbClr val="12B1BF"/>
      </a:accent2>
      <a:accent3>
        <a:srgbClr val="D40AA8"/>
      </a:accent3>
      <a:accent4>
        <a:srgbClr val="B86E62"/>
      </a:accent4>
      <a:accent5>
        <a:srgbClr val="A3A3C1"/>
      </a:accent5>
      <a:accent6>
        <a:srgbClr val="37335B"/>
      </a:accent6>
      <a:hlink>
        <a:srgbClr val="0066FF"/>
      </a:hlink>
      <a:folHlink>
        <a:srgbClr val="666699"/>
      </a:folHlink>
    </a:clrScheme>
    <a:fontScheme name="Float">
      <a:majorFont>
        <a:latin typeface="Walbaum Display"/>
        <a:ea typeface=""/>
        <a:cs typeface=""/>
      </a:majorFont>
      <a:minorFont>
        <a:latin typeface="Gill Sans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3DFloatVTI" id="{F59BA300-ED19-4B39-9AE3-7882B1DE8B78}" vid="{0FEC63E3-719F-4F50-9F1E-5B8BAF39109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lcf76f155ced4ddcb4097134ff3c332f xmlns="71af3243-3dd4-4a8d-8c0d-dd76da1f02a5">
      <Terms xmlns="http://schemas.microsoft.com/office/infopath/2007/PartnerControls"/>
    </lcf76f155ced4ddcb4097134ff3c332f>
    <TaxCatchAll xmlns="230e9df3-be65-4c73-a93b-d1236ebd677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8" ma:contentTypeDescription="Create a new document." ma:contentTypeScope="" ma:versionID="22a266b9fa9a230c5a512669d8b298c3">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ddc33fff6b14141ee5c74a0d29ea6a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lcf76f155ced4ddcb4097134ff3c332f" ma:index="24" nillable="true" ma:taxonomy="true" ma:internalName="lcf76f155ced4ddcb4097134ff3c332f" ma:taxonomyFieldName="MediaServiceAITags" ma:displayName="Image Tags" ma:readOnly="false" ma:fieldId="{5cf76f15-5ced-4ddc-b409-7134ff3c332f}" ma:taxonomyMulti="true" ma:sspId="e385fb40-52d4-4fae-9c5b-3e8ff8a5878e" ma:termSetId="09814cd3-568e-4e90-9814-8d621ff8fb84"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04751AB-E840-446F-8D49-E697067EC887}">
  <ds:schemaRefs>
    <ds:schemaRef ds:uri="http://schemas.microsoft.com/sharepoint/v3/contenttype/forms"/>
  </ds:schemaRefs>
</ds:datastoreItem>
</file>

<file path=customXml/itemProps2.xml><?xml version="1.0" encoding="utf-8"?>
<ds:datastoreItem xmlns:ds="http://schemas.openxmlformats.org/officeDocument/2006/customXml" ds:itemID="{50811A92-D464-4AC4-A396-BA73B10CEEAC}">
  <ds:schemaRefs>
    <ds:schemaRef ds:uri="http://schemas.microsoft.com/office/2006/documentManagement/types"/>
    <ds:schemaRef ds:uri="http://purl.org/dc/elements/1.1/"/>
    <ds:schemaRef ds:uri="http://schemas.microsoft.com/office/infopath/2007/PartnerControls"/>
    <ds:schemaRef ds:uri="http://schemas.microsoft.com/sharepoint/v3"/>
    <ds:schemaRef ds:uri="230e9df3-be65-4c73-a93b-d1236ebd677e"/>
    <ds:schemaRef ds:uri="http://schemas.openxmlformats.org/package/2006/metadata/core-properties"/>
    <ds:schemaRef ds:uri="http://purl.org/dc/terms/"/>
    <ds:schemaRef ds:uri="16c05727-aa75-4e4a-9b5f-8a80a1165891"/>
    <ds:schemaRef ds:uri="71af3243-3dd4-4a8d-8c0d-dd76da1f02a5"/>
    <ds:schemaRef ds:uri="http://schemas.microsoft.com/office/2006/metadata/properties"/>
    <ds:schemaRef ds:uri="http://www.w3.org/XML/1998/namespace"/>
    <ds:schemaRef ds:uri="http://purl.org/dc/dcmitype/"/>
  </ds:schemaRefs>
</ds:datastoreItem>
</file>

<file path=customXml/itemProps3.xml><?xml version="1.0" encoding="utf-8"?>
<ds:datastoreItem xmlns:ds="http://schemas.openxmlformats.org/officeDocument/2006/customXml" ds:itemID="{DE4876F9-7AE1-498D-B8FE-1E3AD703D2A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{88565042-A769-4126-9267-DDD78F0CDB3C}tf33713516_win32</Template>
  <TotalTime>574</TotalTime>
  <Words>565</Words>
  <Application>Microsoft Office PowerPoint</Application>
  <PresentationFormat>Widescreen</PresentationFormat>
  <Paragraphs>127</Paragraphs>
  <Slides>20</Slides>
  <Notes>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Arial</vt:lpstr>
      <vt:lpstr>Calibri</vt:lpstr>
      <vt:lpstr>Gill Sans MT</vt:lpstr>
      <vt:lpstr>Walbaum Display</vt:lpstr>
      <vt:lpstr>3DFloatVTI</vt:lpstr>
      <vt:lpstr>Tour Booking </vt:lpstr>
      <vt:lpstr>Introduction</vt:lpstr>
      <vt:lpstr>Technologies Used</vt:lpstr>
      <vt:lpstr>The Architecture of Angular, Spring  &amp; database(MySQL)</vt:lpstr>
      <vt:lpstr>CRUD Operations </vt:lpstr>
      <vt:lpstr>Home Page  </vt:lpstr>
      <vt:lpstr>ADD &amp; Delete Page</vt:lpstr>
      <vt:lpstr>Packages</vt:lpstr>
      <vt:lpstr>Services</vt:lpstr>
      <vt:lpstr>Gallery</vt:lpstr>
      <vt:lpstr>Contact US</vt:lpstr>
      <vt:lpstr>Github Link</vt:lpstr>
      <vt:lpstr>Future Scope</vt:lpstr>
      <vt:lpstr>Thank You</vt:lpstr>
      <vt:lpstr>Content </vt:lpstr>
      <vt:lpstr>Content 2 </vt:lpstr>
      <vt:lpstr>Summary</vt:lpstr>
      <vt:lpstr>Agenda</vt:lpstr>
      <vt:lpstr>Chart</vt:lpstr>
      <vt:lpstr>Team</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Kurra, Krishna Laxmikant</dc:creator>
  <cp:lastModifiedBy>Shree</cp:lastModifiedBy>
  <cp:revision>11</cp:revision>
  <dcterms:created xsi:type="dcterms:W3CDTF">2023-04-09T10:38:12Z</dcterms:created>
  <dcterms:modified xsi:type="dcterms:W3CDTF">2023-04-10T14:29:25Z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